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4.xml" ContentType="application/vnd.openxmlformats-officedocument.theme+xml"/>
  <Override PartName="/ppt/tags/tag1.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6.xml" ContentType="application/vnd.openxmlformats-officedocument.theme+xml"/>
  <Override PartName="/ppt/theme/themeOverride1.xml" ContentType="application/vnd.openxmlformats-officedocument.themeOverrid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5.xml" ContentType="application/vnd.openxmlformats-officedocument.theme+xml"/>
  <Override PartName="/ppt/tags/tag4.xml" ContentType="application/vnd.openxmlformats-officedocument.presentationml.tags+xml"/>
  <Override PartName="/ppt/slideLayouts/slideLayout142.xml" ContentType="application/vnd.openxmlformats-officedocument.presentationml.slideLayout+xml"/>
  <Override PartName="/ppt/theme/theme26.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7.xml" ContentType="application/vnd.openxmlformats-officedocument.theme+xml"/>
  <Override PartName="/ppt/slideLayouts/slideLayout145.xml" ContentType="application/vnd.openxmlformats-officedocument.presentationml.slideLayout+xml"/>
  <Override PartName="/ppt/theme/theme28.xml" ContentType="application/vnd.openxmlformats-officedocument.theme+xml"/>
  <Override PartName="/ppt/slideLayouts/slideLayout146.xml" ContentType="application/vnd.openxmlformats-officedocument.presentationml.slideLayout+xml"/>
  <Override PartName="/ppt/theme/theme29.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0.xml" ContentType="application/vnd.openxmlformats-officedocument.theme+xml"/>
  <Override PartName="/ppt/slideLayouts/slideLayout155.xml" ContentType="application/vnd.openxmlformats-officedocument.presentationml.slideLayout+xml"/>
  <Override PartName="/ppt/theme/theme31.xml" ContentType="application/vnd.openxmlformats-officedocument.theme+xml"/>
  <Override PartName="/ppt/slideLayouts/slideLayout156.xml" ContentType="application/vnd.openxmlformats-officedocument.presentationml.slideLayout+xml"/>
  <Override PartName="/ppt/theme/theme3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tags/tag5.xml" ContentType="application/vnd.openxmlformats-officedocument.presentationml.tags+xml"/>
  <Override PartName="/ppt/theme/theme35.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93480" r:id="rId4"/>
    <p:sldMasterId id="2147493653" r:id="rId5"/>
    <p:sldMasterId id="2147493656" r:id="rId6"/>
    <p:sldMasterId id="2147493659" r:id="rId7"/>
    <p:sldMasterId id="2147493455" r:id="rId8"/>
    <p:sldMasterId id="2147493521" r:id="rId9"/>
    <p:sldMasterId id="2147493571" r:id="rId10"/>
    <p:sldMasterId id="2147493585" r:id="rId11"/>
    <p:sldMasterId id="2147493605" r:id="rId12"/>
    <p:sldMasterId id="2147493615" r:id="rId13"/>
    <p:sldMasterId id="2147493625" r:id="rId14"/>
    <p:sldMasterId id="2147493634" r:id="rId15"/>
    <p:sldMasterId id="2147493641" r:id="rId16"/>
    <p:sldMasterId id="2147493648" r:id="rId17"/>
    <p:sldMasterId id="2147493662" r:id="rId18"/>
    <p:sldMasterId id="2147493670" r:id="rId19"/>
    <p:sldMasterId id="2147493683" r:id="rId20"/>
    <p:sldMasterId id="2147493686" r:id="rId21"/>
    <p:sldMasterId id="2147493689" r:id="rId22"/>
    <p:sldMasterId id="2147493707" r:id="rId23"/>
    <p:sldMasterId id="2147493719" r:id="rId24"/>
    <p:sldMasterId id="2147493727" r:id="rId25"/>
    <p:sldMasterId id="2147493737" r:id="rId26"/>
    <p:sldMasterId id="2147493741" r:id="rId27"/>
    <p:sldMasterId id="2147493748" r:id="rId28"/>
    <p:sldMasterId id="2147493777" r:id="rId29"/>
    <p:sldMasterId id="2147493779" r:id="rId30"/>
    <p:sldMasterId id="2147493782" r:id="rId31"/>
    <p:sldMasterId id="2147493784" r:id="rId32"/>
    <p:sldMasterId id="2147493786" r:id="rId33"/>
    <p:sldMasterId id="2147493796" r:id="rId34"/>
    <p:sldMasterId id="2147493798" r:id="rId35"/>
    <p:sldMasterId id="2147493800" r:id="rId36"/>
  </p:sldMasterIdLst>
  <p:notesMasterIdLst>
    <p:notesMasterId r:id="rId59"/>
  </p:notesMasterIdLst>
  <p:handoutMasterIdLst>
    <p:handoutMasterId r:id="rId60"/>
  </p:handoutMasterIdLst>
  <p:sldIdLst>
    <p:sldId id="409" r:id="rId37"/>
    <p:sldId id="462" r:id="rId38"/>
    <p:sldId id="440" r:id="rId39"/>
    <p:sldId id="446" r:id="rId40"/>
    <p:sldId id="451" r:id="rId41"/>
    <p:sldId id="442" r:id="rId42"/>
    <p:sldId id="464" r:id="rId43"/>
    <p:sldId id="444" r:id="rId44"/>
    <p:sldId id="448" r:id="rId45"/>
    <p:sldId id="449" r:id="rId46"/>
    <p:sldId id="468" r:id="rId47"/>
    <p:sldId id="460" r:id="rId48"/>
    <p:sldId id="418" r:id="rId49"/>
    <p:sldId id="465" r:id="rId50"/>
    <p:sldId id="466" r:id="rId51"/>
    <p:sldId id="473" r:id="rId52"/>
    <p:sldId id="476" r:id="rId53"/>
    <p:sldId id="474" r:id="rId54"/>
    <p:sldId id="475" r:id="rId55"/>
    <p:sldId id="471" r:id="rId56"/>
    <p:sldId id="477" r:id="rId57"/>
    <p:sldId id="470" r:id="rId58"/>
  </p:sldIdLst>
  <p:sldSz cx="12192000" cy="6858000"/>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144" userDrawn="1">
          <p15:clr>
            <a:srgbClr val="A4A3A4"/>
          </p15:clr>
        </p15:guide>
        <p15:guide id="3" orient="horz" pos="600" userDrawn="1">
          <p15:clr>
            <a:srgbClr val="A4A3A4"/>
          </p15:clr>
        </p15:guide>
        <p15:guide id="4" pos="4416" userDrawn="1">
          <p15:clr>
            <a:srgbClr val="A4A3A4"/>
          </p15:clr>
        </p15:guide>
        <p15:guide id="5" pos="4992" userDrawn="1">
          <p15:clr>
            <a:srgbClr val="A4A3A4"/>
          </p15:clr>
        </p15:guide>
        <p15:guide id="6" orient="horz" pos="235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2819"/>
    <a:srgbClr val="E42020"/>
    <a:srgbClr val="595959"/>
    <a:srgbClr val="E71D1D"/>
    <a:srgbClr val="7F7F7F"/>
    <a:srgbClr val="FF00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EB344D84-9AFB-497E-A393-DC336BA19D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8" autoAdjust="0"/>
    <p:restoredTop sz="82508" autoAdjust="0"/>
  </p:normalViewPr>
  <p:slideViewPr>
    <p:cSldViewPr snapToGrid="0" snapToObjects="1">
      <p:cViewPr varScale="1">
        <p:scale>
          <a:sx n="109" d="100"/>
          <a:sy n="109" d="100"/>
        </p:scale>
        <p:origin x="882" y="126"/>
      </p:cViewPr>
      <p:guideLst>
        <p:guide orient="horz" pos="1392"/>
        <p:guide pos="3144"/>
        <p:guide orient="horz" pos="600"/>
        <p:guide pos="4416"/>
        <p:guide pos="4992"/>
        <p:guide orient="horz" pos="2352"/>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126" d="100"/>
          <a:sy n="126" d="100"/>
        </p:scale>
        <p:origin x="-192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3.xml"/><Relationship Id="rId21" Type="http://schemas.openxmlformats.org/officeDocument/2006/relationships/slideMaster" Target="slideMasters/slideMaster18.xml"/><Relationship Id="rId34" Type="http://schemas.openxmlformats.org/officeDocument/2006/relationships/slideMaster" Target="slideMasters/slideMaster31.xml"/><Relationship Id="rId42" Type="http://schemas.openxmlformats.org/officeDocument/2006/relationships/slide" Target="slides/slide6.xml"/><Relationship Id="rId47" Type="http://schemas.openxmlformats.org/officeDocument/2006/relationships/slide" Target="slides/slide11.xml"/><Relationship Id="rId50" Type="http://schemas.openxmlformats.org/officeDocument/2006/relationships/slide" Target="slides/slide14.xml"/><Relationship Id="rId55" Type="http://schemas.openxmlformats.org/officeDocument/2006/relationships/slide" Target="slides/slide19.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Master" Target="slideMasters/slideMaster26.xml"/><Relationship Id="rId41" Type="http://schemas.openxmlformats.org/officeDocument/2006/relationships/slide" Target="slides/slide5.xml"/><Relationship Id="rId54" Type="http://schemas.openxmlformats.org/officeDocument/2006/relationships/slide" Target="slides/slide1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Master" Target="slideMasters/slideMaster29.xml"/><Relationship Id="rId37" Type="http://schemas.openxmlformats.org/officeDocument/2006/relationships/slide" Target="slides/slide1.xml"/><Relationship Id="rId40" Type="http://schemas.openxmlformats.org/officeDocument/2006/relationships/slide" Target="slides/slide4.xml"/><Relationship Id="rId45" Type="http://schemas.openxmlformats.org/officeDocument/2006/relationships/slide" Target="slides/slide9.xml"/><Relationship Id="rId53" Type="http://schemas.openxmlformats.org/officeDocument/2006/relationships/slide" Target="slides/slide17.xml"/><Relationship Id="rId58" Type="http://schemas.openxmlformats.org/officeDocument/2006/relationships/slide" Target="slides/slide22.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Master" Target="slideMasters/slideMaster33.xml"/><Relationship Id="rId49" Type="http://schemas.openxmlformats.org/officeDocument/2006/relationships/slide" Target="slides/slide13.xml"/><Relationship Id="rId57" Type="http://schemas.openxmlformats.org/officeDocument/2006/relationships/slide" Target="slides/slide21.xml"/><Relationship Id="rId61"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Master" Target="slideMasters/slideMaster28.xml"/><Relationship Id="rId44" Type="http://schemas.openxmlformats.org/officeDocument/2006/relationships/slide" Target="slides/slide8.xml"/><Relationship Id="rId52" Type="http://schemas.openxmlformats.org/officeDocument/2006/relationships/slide" Target="slides/slide16.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Master" Target="slideMasters/slideMaster27.xml"/><Relationship Id="rId35" Type="http://schemas.openxmlformats.org/officeDocument/2006/relationships/slideMaster" Target="slideMasters/slideMaster32.xml"/><Relationship Id="rId43" Type="http://schemas.openxmlformats.org/officeDocument/2006/relationships/slide" Target="slides/slide7.xml"/><Relationship Id="rId48" Type="http://schemas.openxmlformats.org/officeDocument/2006/relationships/slide" Target="slides/slide12.xml"/><Relationship Id="rId56" Type="http://schemas.openxmlformats.org/officeDocument/2006/relationships/slide" Target="slides/slide20.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1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Master" Target="slideMasters/slideMaster30.xml"/><Relationship Id="rId38" Type="http://schemas.openxmlformats.org/officeDocument/2006/relationships/slide" Target="slides/slide2.xml"/><Relationship Id="rId46" Type="http://schemas.openxmlformats.org/officeDocument/2006/relationships/slide" Target="slides/slide10.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Market Share</c:v>
                </c:pt>
              </c:strCache>
            </c:strRef>
          </c:tx>
          <c:spPr>
            <a:solidFill>
              <a:srgbClr val="92D050"/>
            </a:solidFill>
          </c:spPr>
          <c:dPt>
            <c:idx val="0"/>
            <c:bubble3D val="0"/>
            <c:spPr>
              <a:solidFill>
                <a:srgbClr val="92D050"/>
              </a:solidFill>
              <a:ln w="19050">
                <a:solidFill>
                  <a:schemeClr val="lt1"/>
                </a:solidFill>
              </a:ln>
              <a:effectLst/>
            </c:spPr>
            <c:extLst xmlns:c16r2="http://schemas.microsoft.com/office/drawing/2015/06/chart">
              <c:ext xmlns:c16="http://schemas.microsoft.com/office/drawing/2014/chart" uri="{C3380CC4-5D6E-409C-BE32-E72D297353CC}">
                <c16:uniqueId val="{00000001-CDFB-450B-8749-3B7586B5E003}"/>
              </c:ext>
            </c:extLst>
          </c:dPt>
          <c:dPt>
            <c:idx val="1"/>
            <c:bubble3D val="0"/>
            <c:spPr>
              <a:solidFill>
                <a:schemeClr val="bg2">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CDFB-450B-8749-3B7586B5E003}"/>
              </c:ext>
            </c:extLst>
          </c:dPt>
          <c:dPt>
            <c:idx val="2"/>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5-CDFB-450B-8749-3B7586B5E003}"/>
              </c:ext>
            </c:extLst>
          </c:dPt>
          <c:cat>
            <c:strRef>
              <c:f>Sheet1!$A$2:$A$4</c:f>
              <c:strCache>
                <c:ptCount val="3"/>
                <c:pt idx="0">
                  <c:v>Android</c:v>
                </c:pt>
                <c:pt idx="1">
                  <c:v>iOS</c:v>
                </c:pt>
                <c:pt idx="2">
                  <c:v>Windows</c:v>
                </c:pt>
              </c:strCache>
            </c:strRef>
          </c:cat>
          <c:val>
            <c:numRef>
              <c:f>Sheet1!$B$2:$B$4</c:f>
              <c:numCache>
                <c:formatCode>General</c:formatCode>
                <c:ptCount val="3"/>
                <c:pt idx="0">
                  <c:v>85</c:v>
                </c:pt>
                <c:pt idx="1">
                  <c:v>14</c:v>
                </c:pt>
                <c:pt idx="2">
                  <c:v>1</c:v>
                </c:pt>
              </c:numCache>
            </c:numRef>
          </c:val>
          <c:extLst xmlns:c16r2="http://schemas.microsoft.com/office/drawing/2015/06/chart">
            <c:ext xmlns:c16="http://schemas.microsoft.com/office/drawing/2014/chart" uri="{C3380CC4-5D6E-409C-BE32-E72D297353CC}">
              <c16:uniqueId val="{00000006-CDFB-450B-8749-3B7586B5E003}"/>
            </c:ext>
          </c:extLst>
        </c:ser>
        <c:dLbls>
          <c:showLegendKey val="0"/>
          <c:showVal val="0"/>
          <c:showCatName val="0"/>
          <c:showSerName val="0"/>
          <c:showPercent val="0"/>
          <c:showBubbleSize val="0"/>
          <c:showLeaderLines val="0"/>
        </c:dLbls>
        <c:firstSliceAng val="156"/>
      </c:pieChart>
      <c:spPr>
        <a:noFill/>
        <a:ln>
          <a:noFill/>
        </a:ln>
        <a:effectLst/>
      </c:spPr>
    </c:plotArea>
    <c:plotVisOnly val="1"/>
    <c:dispBlanksAs val="zero"/>
    <c:showDLblsOverMax val="0"/>
  </c:chart>
  <c:spPr>
    <a:noFill/>
    <a:ln>
      <a:noFill/>
    </a:ln>
    <a:effectLst/>
  </c:spPr>
  <c:txPr>
    <a:bodyPr/>
    <a:lstStyle/>
    <a:p>
      <a:pPr>
        <a:defRPr/>
      </a:pPr>
      <a:endParaRPr lang="ru-RU"/>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6.xml"/><Relationship Id="rId1" Type="http://schemas.openxmlformats.org/officeDocument/2006/relationships/theme" Target="../theme/theme3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735" cy="464503"/>
          </a:xfrm>
          <a:prstGeom prst="rect">
            <a:avLst/>
          </a:prstGeom>
        </p:spPr>
        <p:txBody>
          <a:bodyPr vert="horz" lIns="93175" tIns="46587" rIns="93175" bIns="46587"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1081" y="0"/>
            <a:ext cx="3037735" cy="464503"/>
          </a:xfrm>
          <a:prstGeom prst="rect">
            <a:avLst/>
          </a:prstGeom>
        </p:spPr>
        <p:txBody>
          <a:bodyPr vert="horz" lIns="93175" tIns="46587" rIns="93175" bIns="46587" rtlCol="0"/>
          <a:lstStyle>
            <a:lvl1pPr algn="r" eaLnBrk="1" fontAlgn="auto" hangingPunct="1">
              <a:spcBef>
                <a:spcPts val="0"/>
              </a:spcBef>
              <a:spcAft>
                <a:spcPts val="0"/>
              </a:spcAft>
              <a:defRPr sz="1200">
                <a:latin typeface="+mn-lt"/>
              </a:defRPr>
            </a:lvl1pPr>
          </a:lstStyle>
          <a:p>
            <a:pPr>
              <a:defRPr/>
            </a:pPr>
            <a:fld id="{4EE32258-FB80-45A8-9B74-1683BE9BBCA6}" type="datetimeFigureOut">
              <a:rPr lang="en-US"/>
              <a:pPr>
                <a:defRPr/>
              </a:pPr>
              <a:t>5/22/2018</a:t>
            </a:fld>
            <a:endParaRPr lang="ru-RU"/>
          </a:p>
        </p:txBody>
      </p:sp>
      <p:sp>
        <p:nvSpPr>
          <p:cNvPr id="4" name="Footer Placeholder 3"/>
          <p:cNvSpPr>
            <a:spLocks noGrp="1"/>
          </p:cNvSpPr>
          <p:nvPr>
            <p:ph type="ftr" sz="quarter" idx="2"/>
            <p:custDataLst>
              <p:tags r:id="rId2"/>
            </p:custDataLst>
          </p:nvPr>
        </p:nvSpPr>
        <p:spPr>
          <a:xfrm>
            <a:off x="0" y="8830312"/>
            <a:ext cx="7010400" cy="464503"/>
          </a:xfrm>
          <a:prstGeom prst="rect">
            <a:avLst/>
          </a:prstGeom>
        </p:spPr>
        <p:txBody>
          <a:bodyPr vert="horz" lIns="93175" tIns="46587" rIns="93175" bIns="46587" rtlCol="0" anchor="b"/>
          <a:lstStyle>
            <a:lvl1pPr algn="l" eaLnBrk="1" fontAlgn="auto" hangingPunct="1">
              <a:spcBef>
                <a:spcPts val="0"/>
              </a:spcBef>
              <a:spcAft>
                <a:spcPts val="0"/>
              </a:spcAft>
              <a:defRPr sz="1200">
                <a:latin typeface="+mn-lt"/>
              </a:defRPr>
            </a:lvl1pPr>
          </a:lstStyle>
          <a:p>
            <a:pPr>
              <a:defRPr/>
            </a:pPr>
            <a:r>
              <a:rPr lang="ru-RU" sz="700">
                <a:solidFill>
                  <a:srgbClr val="7F7F7F"/>
                </a:solidFill>
                <a:latin typeface="Arial" panose="020B0604020202020204" pitchFamily="34" charset="0"/>
              </a:rPr>
              <a:t>Документ Honeywell для служебного пользования</a:t>
            </a:r>
          </a:p>
        </p:txBody>
      </p:sp>
      <p:sp>
        <p:nvSpPr>
          <p:cNvPr id="5" name="Slide Number Placeholder 4"/>
          <p:cNvSpPr>
            <a:spLocks noGrp="1"/>
          </p:cNvSpPr>
          <p:nvPr>
            <p:ph type="sldNum" sz="quarter" idx="3"/>
          </p:nvPr>
        </p:nvSpPr>
        <p:spPr>
          <a:xfrm>
            <a:off x="3971081" y="8830312"/>
            <a:ext cx="3037735" cy="464503"/>
          </a:xfrm>
          <a:prstGeom prst="rect">
            <a:avLst/>
          </a:prstGeom>
        </p:spPr>
        <p:txBody>
          <a:bodyPr vert="horz" lIns="93175" tIns="46587" rIns="93175" bIns="46587" rtlCol="0" anchor="b"/>
          <a:lstStyle>
            <a:lvl1pPr algn="r" eaLnBrk="1" fontAlgn="auto" hangingPunct="1">
              <a:spcBef>
                <a:spcPts val="0"/>
              </a:spcBef>
              <a:spcAft>
                <a:spcPts val="0"/>
              </a:spcAft>
              <a:defRPr sz="1200">
                <a:latin typeface="+mn-lt"/>
              </a:defRPr>
            </a:lvl1pPr>
          </a:lstStyle>
          <a:p>
            <a:pPr>
              <a:defRPr/>
            </a:pPr>
            <a:fld id="{7C3D88DF-F55F-4059-A130-039F3A2BD7AA}" type="slidenum">
              <a:rPr lang="en-US"/>
              <a:pPr>
                <a:defRPr/>
              </a:pPr>
              <a:t>‹#›</a:t>
            </a:fld>
            <a:endParaRPr lang="ru-RU"/>
          </a:p>
        </p:txBody>
      </p:sp>
    </p:spTree>
    <p:extLst>
      <p:ext uri="{BB962C8B-B14F-4D97-AF65-F5344CB8AC3E}">
        <p14:creationId xmlns:p14="http://schemas.microsoft.com/office/powerpoint/2010/main" val="126734475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tags" Target="../tags/tag5.xml"/><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735" cy="464503"/>
          </a:xfrm>
          <a:prstGeom prst="rect">
            <a:avLst/>
          </a:prstGeom>
        </p:spPr>
        <p:txBody>
          <a:bodyPr vert="horz" lIns="93175" tIns="46587" rIns="93175" bIns="46587"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081" y="0"/>
            <a:ext cx="3037735" cy="464503"/>
          </a:xfrm>
          <a:prstGeom prst="rect">
            <a:avLst/>
          </a:prstGeom>
        </p:spPr>
        <p:txBody>
          <a:bodyPr vert="horz" lIns="93175" tIns="46587" rIns="93175" bIns="46587" rtlCol="0"/>
          <a:lstStyle>
            <a:lvl1pPr algn="r" eaLnBrk="1" fontAlgn="auto" hangingPunct="1">
              <a:spcBef>
                <a:spcPts val="0"/>
              </a:spcBef>
              <a:spcAft>
                <a:spcPts val="0"/>
              </a:spcAft>
              <a:defRPr sz="1200">
                <a:latin typeface="+mn-lt"/>
              </a:defRPr>
            </a:lvl1pPr>
          </a:lstStyle>
          <a:p>
            <a:pPr>
              <a:defRPr/>
            </a:pPr>
            <a:fld id="{04595965-5128-43C4-93B7-052CCC0E0867}" type="datetimeFigureOut">
              <a:rPr lang="en-US"/>
              <a:pPr>
                <a:defRPr/>
              </a:pPr>
              <a:t>5/22/2018</a:t>
            </a:fld>
            <a:endParaRPr lang="ru-RU"/>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5" tIns="46587" rIns="93175" bIns="46587" rtlCol="0" anchor="ctr"/>
          <a:lstStyle/>
          <a:p>
            <a:pPr lvl="0"/>
            <a:endParaRPr lang="en-US" noProof="0"/>
          </a:p>
        </p:txBody>
      </p:sp>
      <p:sp>
        <p:nvSpPr>
          <p:cNvPr id="5" name="Notes Placeholder 4"/>
          <p:cNvSpPr>
            <a:spLocks noGrp="1"/>
          </p:cNvSpPr>
          <p:nvPr>
            <p:ph type="body" sz="quarter" idx="3"/>
          </p:nvPr>
        </p:nvSpPr>
        <p:spPr>
          <a:xfrm>
            <a:off x="700406" y="4415156"/>
            <a:ext cx="5609588" cy="4183697"/>
          </a:xfrm>
          <a:prstGeom prst="rect">
            <a:avLst/>
          </a:prstGeom>
        </p:spPr>
        <p:txBody>
          <a:bodyPr vert="horz" lIns="93175" tIns="46587" rIns="93175" bIns="4658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custDataLst>
              <p:tags r:id="rId2"/>
            </p:custDataLst>
          </p:nvPr>
        </p:nvSpPr>
        <p:spPr>
          <a:xfrm>
            <a:off x="0" y="8830312"/>
            <a:ext cx="7010400" cy="464503"/>
          </a:xfrm>
          <a:prstGeom prst="rect">
            <a:avLst/>
          </a:prstGeom>
        </p:spPr>
        <p:txBody>
          <a:bodyPr vert="horz" lIns="93175" tIns="46587" rIns="93175" bIns="46587" rtlCol="0" anchor="b"/>
          <a:lstStyle>
            <a:lvl1pPr algn="l" eaLnBrk="1" fontAlgn="auto" hangingPunct="1">
              <a:spcBef>
                <a:spcPts val="0"/>
              </a:spcBef>
              <a:spcAft>
                <a:spcPts val="0"/>
              </a:spcAft>
              <a:defRPr lang="en-US" sz="700" b="0" i="0" u="none">
                <a:solidFill>
                  <a:srgbClr val="7F7F7F"/>
                </a:solidFill>
                <a:latin typeface="Arial" panose="020B0604020202020204" pitchFamily="34" charset="0"/>
              </a:defRPr>
            </a:lvl1pPr>
          </a:lstStyle>
          <a:p>
            <a:pPr>
              <a:defRPr/>
            </a:pPr>
            <a:r>
              <a:rPr lang="ru-RU"/>
              <a:t>Документ Honeywell для служебного пользования</a:t>
            </a:r>
          </a:p>
        </p:txBody>
      </p:sp>
      <p:sp>
        <p:nvSpPr>
          <p:cNvPr id="7" name="Slide Number Placeholder 6"/>
          <p:cNvSpPr>
            <a:spLocks noGrp="1"/>
          </p:cNvSpPr>
          <p:nvPr>
            <p:ph type="sldNum" sz="quarter" idx="5"/>
          </p:nvPr>
        </p:nvSpPr>
        <p:spPr>
          <a:xfrm>
            <a:off x="3971081" y="8830312"/>
            <a:ext cx="3037735" cy="464503"/>
          </a:xfrm>
          <a:prstGeom prst="rect">
            <a:avLst/>
          </a:prstGeom>
        </p:spPr>
        <p:txBody>
          <a:bodyPr vert="horz" lIns="93175" tIns="46587" rIns="93175" bIns="46587" rtlCol="0" anchor="b"/>
          <a:lstStyle>
            <a:lvl1pPr algn="r" eaLnBrk="1" fontAlgn="auto" hangingPunct="1">
              <a:spcBef>
                <a:spcPts val="0"/>
              </a:spcBef>
              <a:spcAft>
                <a:spcPts val="0"/>
              </a:spcAft>
              <a:defRPr sz="1200">
                <a:latin typeface="+mn-lt"/>
              </a:defRPr>
            </a:lvl1pPr>
          </a:lstStyle>
          <a:p>
            <a:pPr>
              <a:defRPr/>
            </a:pPr>
            <a:fld id="{277FC6C9-3F2A-4303-AD26-6D1FDF078F50}" type="slidenum">
              <a:rPr lang="en-US"/>
              <a:pPr>
                <a:defRPr/>
              </a:pPr>
              <a:t>‹#›</a:t>
            </a:fld>
            <a:endParaRPr lang="ru-RU"/>
          </a:p>
        </p:txBody>
      </p:sp>
    </p:spTree>
    <p:extLst>
      <p:ext uri="{BB962C8B-B14F-4D97-AF65-F5344CB8AC3E}">
        <p14:creationId xmlns:p14="http://schemas.microsoft.com/office/powerpoint/2010/main" val="3451969149"/>
      </p:ext>
    </p:extLst>
  </p:cSld>
  <p:clrMap bg1="lt1" tx1="dk1" bg2="lt2" tx2="dk2" accent1="accent1" accent2="accent2" accent3="accent3" accent4="accent4" accent5="accent5" accent6="accent6" hlink="hlink" folHlink="folHlink"/>
  <p:hf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Talking Points</a:t>
            </a:r>
            <a:endParaRPr lang="en-US" sz="1200" kern="1200" dirty="0">
              <a:solidFill>
                <a:schemeClr val="tx1"/>
              </a:solidFill>
              <a:effectLst/>
              <a:latin typeface="+mn-lt"/>
              <a:ea typeface="+mn-ea"/>
              <a:cs typeface="+mn-cs"/>
            </a:endParaRPr>
          </a:p>
          <a:p>
            <a:pPr marL="171450" lvl="0" indent="-171450">
              <a:buFont typeface="Arial"/>
              <a:buChar char="•"/>
            </a:pPr>
            <a:r>
              <a:rPr lang="ru-RU" sz="1200" kern="1200" dirty="0">
                <a:solidFill>
                  <a:schemeClr val="tx1"/>
                </a:solidFill>
                <a:effectLst/>
                <a:latin typeface="+mn-lt"/>
                <a:ea typeface="+mn-ea"/>
                <a:cs typeface="+mn-cs"/>
              </a:rPr>
              <a:t>Сегодня я хочу рассказать об одной из новейших разработок в области мобильных компьютеров для корпоративного и промышленного применения позволяющей упростить внедрение и сократить расходы на поддержку мобильных решений для ваших заказчиков. Эту разработку мы называем Платформа </a:t>
            </a:r>
            <a:r>
              <a:rPr lang="en-US" sz="1200" kern="1200" dirty="0" smtClean="0">
                <a:solidFill>
                  <a:schemeClr val="tx1"/>
                </a:solidFill>
                <a:effectLst/>
                <a:latin typeface="+mn-lt"/>
                <a:ea typeface="+mn-ea"/>
                <a:cs typeface="+mn-cs"/>
              </a:rPr>
              <a:t>Mobility EDGE.</a:t>
            </a:r>
            <a:endParaRPr lang="en-US" dirty="0"/>
          </a:p>
        </p:txBody>
      </p:sp>
      <p:sp>
        <p:nvSpPr>
          <p:cNvPr id="4" name="Header Placeholder 3"/>
          <p:cNvSpPr>
            <a:spLocks noGrp="1"/>
          </p:cNvSpPr>
          <p:nvPr>
            <p:ph type="hdr" sz="quarter" idx="10"/>
          </p:nvPr>
        </p:nvSpPr>
        <p:spPr/>
        <p:txBody>
          <a:bodyPr/>
          <a:lstStyle/>
          <a:p>
            <a:pPr>
              <a:defRPr/>
            </a:pPr>
            <a:endParaRPr lang="en-US">
              <a:solidFill>
                <a:prstClr val="black"/>
              </a:solidFill>
            </a:endParaRPr>
          </a:p>
        </p:txBody>
      </p:sp>
      <p:sp>
        <p:nvSpPr>
          <p:cNvPr id="5" name="Footer Placeholder 4"/>
          <p:cNvSpPr>
            <a:spLocks noGrp="1"/>
          </p:cNvSpPr>
          <p:nvPr>
            <p:ph type="ftr" sz="quarter" idx="11"/>
            <p:custDataLst>
              <p:tags r:id="rId1"/>
            </p:custDataLst>
          </p:nvPr>
        </p:nvSpPr>
        <p:spPr>
          <a:xfrm>
            <a:off x="0" y="8830312"/>
            <a:ext cx="7010400" cy="464503"/>
          </a:xfrm>
        </p:spPr>
        <p:txBody>
          <a:bodyPr/>
          <a:lstStyle/>
          <a:p>
            <a:pPr>
              <a:defRPr/>
            </a:pPr>
            <a:r>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solidFill>
                  <a:prstClr val="black"/>
                </a:solidFill>
              </a:rPr>
              <a:pPr>
                <a:defRPr/>
              </a:pPr>
              <a:t>0</a:t>
            </a:fld>
            <a:endParaRPr lang="en-US">
              <a:solidFill>
                <a:prstClr val="black"/>
              </a:solidFill>
            </a:endParaRPr>
          </a:p>
        </p:txBody>
      </p:sp>
    </p:spTree>
    <p:extLst>
      <p:ext uri="{BB962C8B-B14F-4D97-AF65-F5344CB8AC3E}">
        <p14:creationId xmlns:p14="http://schemas.microsoft.com/office/powerpoint/2010/main" val="970658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for the Lifecycle element we are focusing on forward compatibility, future-proofing and reducing TCO</a:t>
            </a:r>
          </a:p>
          <a:p>
            <a:pPr lvl="0"/>
            <a:r>
              <a:rPr lang="en-US" sz="1200" kern="1200" dirty="0">
                <a:solidFill>
                  <a:schemeClr val="tx1"/>
                </a:solidFill>
                <a:effectLst/>
                <a:latin typeface="+mn-lt"/>
                <a:ea typeface="+mn-ea"/>
                <a:cs typeface="+mn-cs"/>
              </a:rPr>
              <a:t>The Battery Monitor gives at-a-glance indication of battery health and remaining runtime </a:t>
            </a:r>
          </a:p>
          <a:p>
            <a:pPr lvl="0"/>
            <a:r>
              <a:rPr lang="en-US" sz="1200" kern="1200" dirty="0">
                <a:solidFill>
                  <a:schemeClr val="tx1"/>
                </a:solidFill>
                <a:effectLst/>
                <a:latin typeface="+mn-lt"/>
                <a:ea typeface="+mn-ea"/>
                <a:cs typeface="+mn-cs"/>
              </a:rPr>
              <a:t>The Battery Runtime Maximizer allows optimization of tradeoffs between performance and runtime adjusted for individual customer preferences</a:t>
            </a:r>
          </a:p>
          <a:p>
            <a:pPr lvl="0"/>
            <a:r>
              <a:rPr lang="en-US" sz="1200" kern="1200" dirty="0">
                <a:solidFill>
                  <a:schemeClr val="tx1"/>
                </a:solidFill>
                <a:effectLst/>
                <a:latin typeface="+mn-lt"/>
                <a:ea typeface="+mn-ea"/>
                <a:cs typeface="+mn-cs"/>
              </a:rPr>
              <a:t>On selected devices we support Battery Hot Swap, enabling exchange of battery pack without rebooting of system</a:t>
            </a:r>
          </a:p>
          <a:p>
            <a:pPr lvl="0"/>
            <a:r>
              <a:rPr lang="en-US" sz="1200" kern="1200" dirty="0">
                <a:solidFill>
                  <a:schemeClr val="tx1"/>
                </a:solidFill>
                <a:effectLst/>
                <a:latin typeface="+mn-lt"/>
                <a:ea typeface="+mn-ea"/>
                <a:cs typeface="+mn-cs"/>
              </a:rPr>
              <a:t>With Operational Intelligence we will offer active monitoring of internal functions with cloud-based analytics platform</a:t>
            </a:r>
          </a:p>
          <a:p>
            <a:pPr lvl="0"/>
            <a:r>
              <a:rPr lang="en-US" sz="1200" kern="1200" dirty="0">
                <a:solidFill>
                  <a:schemeClr val="tx1"/>
                </a:solidFill>
                <a:effectLst/>
                <a:latin typeface="+mn-lt"/>
                <a:ea typeface="+mn-ea"/>
                <a:cs typeface="+mn-cs"/>
              </a:rPr>
              <a:t>Self Diagnostics is an onboard application to exercise multiple device subsystems</a:t>
            </a:r>
          </a:p>
          <a:p>
            <a:r>
              <a:rPr lang="en-US" sz="1200" kern="1200" dirty="0">
                <a:solidFill>
                  <a:schemeClr val="tx1"/>
                </a:solidFill>
                <a:effectLst/>
                <a:latin typeface="+mn-lt"/>
                <a:ea typeface="+mn-ea"/>
                <a:cs typeface="+mn-cs"/>
              </a:rPr>
              <a:t>Two very important components are Extended Availability and Futureproofing offered by our platform.</a:t>
            </a:r>
          </a:p>
          <a:p>
            <a:pPr lvl="1"/>
            <a:r>
              <a:rPr lang="en-US" sz="1200" kern="1200" dirty="0">
                <a:solidFill>
                  <a:schemeClr val="tx1"/>
                </a:solidFill>
                <a:effectLst/>
                <a:latin typeface="+mn-lt"/>
                <a:ea typeface="+mn-ea"/>
                <a:cs typeface="+mn-cs"/>
              </a:rPr>
              <a:t>The promise consists of operating system support through Android Q</a:t>
            </a:r>
          </a:p>
          <a:p>
            <a:pPr lvl="1"/>
            <a:r>
              <a:rPr lang="en-US" sz="1200" kern="1200" dirty="0">
                <a:solidFill>
                  <a:schemeClr val="tx1"/>
                </a:solidFill>
                <a:effectLst/>
                <a:latin typeface="+mn-lt"/>
                <a:ea typeface="+mn-ea"/>
                <a:cs typeface="+mn-cs"/>
              </a:rPr>
              <a:t>3 years support for security updates after each OS release</a:t>
            </a:r>
          </a:p>
          <a:p>
            <a:pPr lvl="1"/>
            <a:r>
              <a:rPr lang="en-US" sz="1200" kern="1200" dirty="0">
                <a:solidFill>
                  <a:schemeClr val="tx1"/>
                </a:solidFill>
                <a:effectLst/>
                <a:latin typeface="+mn-lt"/>
                <a:ea typeface="+mn-ea"/>
                <a:cs typeface="+mn-cs"/>
              </a:rPr>
              <a:t>And at least 2 years of extended support for security updates following last supported OS version</a:t>
            </a:r>
          </a:p>
          <a:p>
            <a:r>
              <a:rPr lang="en-US" sz="1200" kern="1200" dirty="0">
                <a:solidFill>
                  <a:schemeClr val="tx1"/>
                </a:solidFill>
                <a:effectLst/>
                <a:latin typeface="+mn-lt"/>
                <a:ea typeface="+mn-ea"/>
                <a:cs typeface="+mn-cs"/>
              </a:rPr>
              <a:t>With the new form factors leveraging common platform we ensure application compatibility and ease of deployment.</a:t>
            </a:r>
          </a:p>
          <a:p>
            <a:endParaRPr lang="en-US" dirty="0"/>
          </a:p>
        </p:txBody>
      </p:sp>
      <p:sp>
        <p:nvSpPr>
          <p:cNvPr id="4" name="Header Placeholder 3"/>
          <p:cNvSpPr>
            <a:spLocks noGrp="1"/>
          </p:cNvSpPr>
          <p:nvPr>
            <p:ph type="hdr" sz="quarter"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r>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518126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to set expectations that getting and keeping up with </a:t>
            </a:r>
            <a:r>
              <a:rPr lang="en-US" baseline="0" dirty="0"/>
              <a:t>Android tread mill will means they have to upgrade to the latest gen. We will offer a service plan, but customers should expect to pay for getting on to the next gen Android version.</a:t>
            </a:r>
            <a:endParaRPr lang="en-US" dirty="0"/>
          </a:p>
        </p:txBody>
      </p:sp>
      <p:sp>
        <p:nvSpPr>
          <p:cNvPr id="4" name="Slide Number Placeholder 3"/>
          <p:cNvSpPr>
            <a:spLocks noGrp="1"/>
          </p:cNvSpPr>
          <p:nvPr>
            <p:ph type="sldNum" sz="quarter" idx="10"/>
          </p:nvPr>
        </p:nvSpPr>
        <p:spPr/>
        <p:txBody>
          <a:bodyPr/>
          <a:lstStyle/>
          <a:p>
            <a:fld id="{0EC9885B-2C87-48D8-8BDD-BB8420DE2B7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883643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custDataLst>
              <p:tags r:id="rId1"/>
            </p:custDataLst>
          </p:nvPr>
        </p:nvSpPr>
        <p:spPr>
          <a:xfrm>
            <a:off x="0" y="8842375"/>
            <a:ext cx="7023100" cy="465138"/>
          </a:xfrm>
        </p:spPr>
        <p:txBody>
          <a:bodyPr/>
          <a:lstStyle/>
          <a:p>
            <a:pPr>
              <a:defRPr/>
            </a:pPr>
            <a:r>
              <a:rPr lang="en-US"/>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12</a:t>
            </a:fld>
            <a:endParaRPr lang="en-US"/>
          </a:p>
        </p:txBody>
      </p:sp>
    </p:spTree>
    <p:extLst>
      <p:ext uri="{BB962C8B-B14F-4D97-AF65-F5344CB8AC3E}">
        <p14:creationId xmlns:p14="http://schemas.microsoft.com/office/powerpoint/2010/main" val="2038543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effectLst/>
              </a:rPr>
              <a:t>As speed to market is critical,</a:t>
            </a:r>
            <a:r>
              <a:rPr lang="en-US" baseline="0" dirty="0">
                <a:effectLst/>
              </a:rPr>
              <a:t> we’ve created the SOM</a:t>
            </a:r>
            <a:endParaRPr lang="en-US" dirty="0">
              <a:effectLst/>
            </a:endParaRPr>
          </a:p>
          <a:p>
            <a:pPr lvl="0"/>
            <a:r>
              <a:rPr lang="en-US" dirty="0">
                <a:effectLst/>
              </a:rPr>
              <a:t>System on Module (SOM) is backbone of the Mobility Edge</a:t>
            </a:r>
          </a:p>
          <a:p>
            <a:pPr lvl="0"/>
            <a:r>
              <a:rPr lang="en-US" dirty="0">
                <a:effectLst/>
              </a:rPr>
              <a:t>Compact size</a:t>
            </a:r>
          </a:p>
          <a:p>
            <a:pPr lvl="0"/>
            <a:r>
              <a:rPr lang="en-US" dirty="0">
                <a:effectLst/>
              </a:rPr>
              <a:t>Contains all primary parts of the design, all SW is contained (processor, flash, RAM, </a:t>
            </a:r>
            <a:r>
              <a:rPr lang="en-US" dirty="0" err="1">
                <a:effectLst/>
              </a:rPr>
              <a:t>wifi</a:t>
            </a:r>
            <a:r>
              <a:rPr lang="en-US" dirty="0">
                <a:effectLst/>
              </a:rPr>
              <a:t>, BT, wan, PMIC)</a:t>
            </a:r>
          </a:p>
          <a:p>
            <a:pPr lvl="0"/>
            <a:r>
              <a:rPr lang="en-US" dirty="0">
                <a:effectLst/>
              </a:rPr>
              <a:t>Exclusive to Honeywell</a:t>
            </a:r>
          </a:p>
          <a:p>
            <a:pPr lvl="0"/>
            <a:r>
              <a:rPr lang="en-US" dirty="0">
                <a:effectLst/>
              </a:rPr>
              <a:t>Worked with QC to pick the right combination of performance, cost &amp; lifecycle.  </a:t>
            </a:r>
          </a:p>
          <a:p>
            <a:pPr lvl="0"/>
            <a:r>
              <a:rPr lang="en-US" dirty="0">
                <a:effectLst/>
              </a:rPr>
              <a:t>8 cores, big / little combo / excellent performance to provide sufficient power for the years to come</a:t>
            </a:r>
          </a:p>
          <a:p>
            <a:pPr lvl="0"/>
            <a:r>
              <a:rPr lang="en-US" dirty="0" err="1">
                <a:effectLst/>
              </a:rPr>
              <a:t>Antutu</a:t>
            </a:r>
            <a:r>
              <a:rPr lang="en-US" dirty="0">
                <a:effectLst/>
              </a:rPr>
              <a:t> numbers CT60 vs. competitor</a:t>
            </a:r>
          </a:p>
          <a:p>
            <a:pPr lvl="0"/>
            <a:r>
              <a:rPr lang="en-US" dirty="0">
                <a:effectLst/>
              </a:rPr>
              <a:t>Might</a:t>
            </a:r>
            <a:r>
              <a:rPr lang="en-US" baseline="0" dirty="0">
                <a:effectLst/>
              </a:rPr>
              <a:t> not see the immediate benefit in so much power</a:t>
            </a:r>
          </a:p>
          <a:p>
            <a:pPr lvl="0"/>
            <a:r>
              <a:rPr lang="en-US" baseline="0" dirty="0">
                <a:effectLst/>
              </a:rPr>
              <a:t>But think about the future. Ask your customer, do you know what new technologies you will deploy in 3-4 years from now? AI, AR?</a:t>
            </a:r>
          </a:p>
          <a:p>
            <a:pPr lvl="0"/>
            <a:r>
              <a:rPr lang="en-US" baseline="0" dirty="0">
                <a:effectLst/>
              </a:rPr>
              <a:t>With our platform, they can be confident this hardware will not become obsolete in 2 years from now.</a:t>
            </a:r>
          </a:p>
          <a:p>
            <a:pPr lvl="0"/>
            <a:endParaRPr lang="en-US" dirty="0">
              <a:effectLst/>
            </a:endParaRPr>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C2C5B-A1DE-4C9E-9B12-27BED7665C72}" type="slidenum">
              <a:rPr lang="en-US" smtClean="0"/>
              <a:t>13</a:t>
            </a:fld>
            <a:endParaRPr lang="en-US"/>
          </a:p>
        </p:txBody>
      </p:sp>
    </p:spTree>
    <p:extLst>
      <p:ext uri="{BB962C8B-B14F-4D97-AF65-F5344CB8AC3E}">
        <p14:creationId xmlns:p14="http://schemas.microsoft.com/office/powerpoint/2010/main" val="3403975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ru-RU" smtClean="0"/>
              <a:t>Документ Honeywell для служебного пользования</a:t>
            </a:r>
            <a:endParaRPr lang="ru-RU"/>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14</a:t>
            </a:fld>
            <a:endParaRPr lang="ru-RU"/>
          </a:p>
        </p:txBody>
      </p:sp>
    </p:spTree>
    <p:extLst>
      <p:ext uri="{BB962C8B-B14F-4D97-AF65-F5344CB8AC3E}">
        <p14:creationId xmlns:p14="http://schemas.microsoft.com/office/powerpoint/2010/main" val="3425336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7FC6C9-3F2A-4303-AD26-6D1FDF078F50}" type="slidenum">
              <a:rPr lang="en-US" smtClean="0"/>
              <a:pPr>
                <a:defRPr/>
              </a:pPr>
              <a:t>15</a:t>
            </a:fld>
            <a:endParaRPr lang="en-US"/>
          </a:p>
        </p:txBody>
      </p:sp>
    </p:spTree>
    <p:extLst>
      <p:ext uri="{BB962C8B-B14F-4D97-AF65-F5344CB8AC3E}">
        <p14:creationId xmlns:p14="http://schemas.microsoft.com/office/powerpoint/2010/main" val="488307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7FC6C9-3F2A-4303-AD26-6D1FDF078F50}" type="slidenum">
              <a:rPr lang="en-US" smtClean="0"/>
              <a:pPr>
                <a:defRPr/>
              </a:pPr>
              <a:t>16</a:t>
            </a:fld>
            <a:endParaRPr lang="en-US"/>
          </a:p>
        </p:txBody>
      </p:sp>
    </p:spTree>
    <p:extLst>
      <p:ext uri="{BB962C8B-B14F-4D97-AF65-F5344CB8AC3E}">
        <p14:creationId xmlns:p14="http://schemas.microsoft.com/office/powerpoint/2010/main" val="2856790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pPr>
              <a:defRPr/>
            </a:pPr>
            <a:fld id="{277FC6C9-3F2A-4303-AD26-6D1FDF078F50}" type="slidenum">
              <a:rPr lang="en-US" smtClean="0"/>
              <a:pPr>
                <a:defRPr/>
              </a:pPr>
              <a:t>18</a:t>
            </a:fld>
            <a:endParaRPr lang="en-US"/>
          </a:p>
        </p:txBody>
      </p:sp>
    </p:spTree>
    <p:extLst>
      <p:ext uri="{BB962C8B-B14F-4D97-AF65-F5344CB8AC3E}">
        <p14:creationId xmlns:p14="http://schemas.microsoft.com/office/powerpoint/2010/main" val="2176899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C2C5B-A1DE-4C9E-9B12-27BED7665C72}" type="slidenum">
              <a:rPr lang="en-US" smtClean="0"/>
              <a:t>21</a:t>
            </a:fld>
            <a:endParaRPr lang="en-US"/>
          </a:p>
        </p:txBody>
      </p:sp>
    </p:spTree>
    <p:extLst>
      <p:ext uri="{BB962C8B-B14F-4D97-AF65-F5344CB8AC3E}">
        <p14:creationId xmlns:p14="http://schemas.microsoft.com/office/powerpoint/2010/main" val="3670285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Honeywell </a:t>
            </a:r>
            <a:r>
              <a:rPr lang="ru-RU" dirty="0"/>
              <a:t>является не только производителем мобильных компьютеров, но и активно разрабатывает комплексные цифровые решения для различных отраслей. Подразделение </a:t>
            </a:r>
            <a:r>
              <a:rPr lang="en-US" dirty="0"/>
              <a:t>Safety &amp; Productivity Solutions </a:t>
            </a:r>
            <a:r>
              <a:rPr lang="ru-RU" dirty="0"/>
              <a:t>предлагаем своим партнерам и заказчикам четыре таких решения:</a:t>
            </a:r>
          </a:p>
          <a:p>
            <a:r>
              <a:rPr lang="ru-RU" dirty="0"/>
              <a:t>1.) Цифровые решения для повышения эффективности и безопасности работников на промышленных предприятиях и особо опасных производствах</a:t>
            </a:r>
          </a:p>
          <a:p>
            <a:r>
              <a:rPr lang="ru-RU" dirty="0"/>
              <a:t>2.) Решения для отслеживания движения грузов в цепочке поставок</a:t>
            </a:r>
          </a:p>
          <a:p>
            <a:r>
              <a:rPr lang="ru-RU" dirty="0"/>
              <a:t>3.) Автоматизированные РЦ</a:t>
            </a:r>
          </a:p>
          <a:p>
            <a:r>
              <a:rPr lang="ru-RU" dirty="0"/>
              <a:t>4.) И автономные сенсоры для интернета вещей и промышленных применений.</a:t>
            </a:r>
          </a:p>
          <a:p>
            <a:r>
              <a:rPr lang="ru-RU" dirty="0"/>
              <a:t>Во всех этих решениях применяются мобильные компьютеры, но требование конечных заказчиков данных решений бывают очень высоки:</a:t>
            </a:r>
          </a:p>
          <a:p>
            <a:pPr marL="171450" indent="-171450">
              <a:buFontTx/>
              <a:buChar char="-"/>
            </a:pPr>
            <a:r>
              <a:rPr lang="ru-RU" dirty="0"/>
              <a:t>Быстрое развертывание решения, в том числе в удаленных локациях</a:t>
            </a:r>
            <a:r>
              <a:rPr lang="en-US" dirty="0"/>
              <a:t>;</a:t>
            </a:r>
          </a:p>
          <a:p>
            <a:pPr marL="171450" indent="-171450">
              <a:buFontTx/>
              <a:buChar char="-"/>
            </a:pPr>
            <a:r>
              <a:rPr lang="ru-RU" dirty="0"/>
              <a:t>Высокая гибкость и производительность решений</a:t>
            </a:r>
            <a:r>
              <a:rPr lang="en-US" dirty="0"/>
              <a:t>;</a:t>
            </a:r>
          </a:p>
          <a:p>
            <a:pPr marL="171450" indent="-171450">
              <a:buFontTx/>
              <a:buChar char="-"/>
            </a:pPr>
            <a:r>
              <a:rPr lang="ru-RU" dirty="0"/>
              <a:t>Долгий жизненный цикл при сохранении высочайшего уровня защиты данных.</a:t>
            </a:r>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ru-RU"/>
              <a:t>Документ Honeywell для служебного пользования</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pPr>
                <a:defRPr/>
              </a:pPr>
              <a:t>1</a:t>
            </a:fld>
            <a:endParaRPr lang="ru-RU"/>
          </a:p>
        </p:txBody>
      </p:sp>
    </p:spTree>
    <p:extLst>
      <p:ext uri="{BB962C8B-B14F-4D97-AF65-F5344CB8AC3E}">
        <p14:creationId xmlns:p14="http://schemas.microsoft.com/office/powerpoint/2010/main" val="1103395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400" dirty="0"/>
              <a:t>Решения на мобильных ОС от </a:t>
            </a:r>
            <a:r>
              <a:rPr lang="en-US" sz="1400" dirty="0"/>
              <a:t>Microsoft</a:t>
            </a:r>
            <a:r>
              <a:rPr lang="ru-RU" sz="1400" dirty="0"/>
              <a:t> очень</a:t>
            </a:r>
            <a:r>
              <a:rPr lang="en-US" sz="1400" dirty="0"/>
              <a:t> </a:t>
            </a:r>
            <a:r>
              <a:rPr lang="ru-RU" sz="1400" dirty="0"/>
              <a:t>быстро заменяются операционной системой </a:t>
            </a:r>
            <a:r>
              <a:rPr lang="en-US" sz="1400" dirty="0"/>
              <a:t>Android, </a:t>
            </a:r>
            <a:r>
              <a:rPr lang="ru-RU" sz="1400" dirty="0"/>
              <a:t>которая в последние годы существенно развилась и заняла доминирующее положение на рынке компьютеров для профессиональных задач.</a:t>
            </a:r>
            <a:endParaRPr lang="en-US" sz="1400" dirty="0"/>
          </a:p>
        </p:txBody>
      </p:sp>
      <p:sp>
        <p:nvSpPr>
          <p:cNvPr id="4" name="Slide Number Placeholder 3"/>
          <p:cNvSpPr>
            <a:spLocks noGrp="1"/>
          </p:cNvSpPr>
          <p:nvPr>
            <p:ph type="sldNum" sz="quarter" idx="10"/>
          </p:nvPr>
        </p:nvSpPr>
        <p:spPr/>
        <p:txBody>
          <a:bodyPr/>
          <a:lstStyle/>
          <a:p>
            <a:pPr>
              <a:defRPr/>
            </a:pPr>
            <a:fld id="{7A94EE13-50F4-4F67-A5DF-FD7879A3B448}"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3407223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a:solidFill>
                  <a:schemeClr val="tx1"/>
                </a:solidFill>
                <a:effectLst/>
                <a:latin typeface="+mn-lt"/>
                <a:ea typeface="+mn-ea"/>
                <a:cs typeface="+mn-cs"/>
              </a:rPr>
              <a:t>Однако турбулентность связанная с миграцией операционных систем показала ряд недостатков в применении мобильных компьютеров в профессиональных и </a:t>
            </a:r>
            <a:r>
              <a:rPr lang="ru-RU" sz="1200" kern="1200" dirty="0" err="1">
                <a:solidFill>
                  <a:schemeClr val="tx1"/>
                </a:solidFill>
                <a:effectLst/>
                <a:latin typeface="+mn-lt"/>
                <a:ea typeface="+mn-ea"/>
                <a:cs typeface="+mn-cs"/>
              </a:rPr>
              <a:t>прмышленных</a:t>
            </a:r>
            <a:r>
              <a:rPr lang="ru-RU" sz="1200" kern="1200" dirty="0">
                <a:solidFill>
                  <a:schemeClr val="tx1"/>
                </a:solidFill>
                <a:effectLst/>
                <a:latin typeface="+mn-lt"/>
                <a:ea typeface="+mn-ea"/>
                <a:cs typeface="+mn-cs"/>
              </a:rPr>
              <a:t> задачах.</a:t>
            </a:r>
          </a:p>
          <a:p>
            <a:r>
              <a:rPr lang="en-US" sz="1200" kern="1200" dirty="0">
                <a:solidFill>
                  <a:schemeClr val="tx1"/>
                </a:solidFill>
                <a:effectLst/>
                <a:latin typeface="+mn-lt"/>
                <a:ea typeface="+mn-ea"/>
                <a:cs typeface="+mn-cs"/>
              </a:rPr>
              <a:t>Very often organizations have complex combinations of mobile devices, apps and infrastructures that are slowing things down instead of helping them move faster.</a:t>
            </a:r>
          </a:p>
          <a:p>
            <a:r>
              <a:rPr lang="en-US" sz="1200" kern="1200" dirty="0">
                <a:solidFill>
                  <a:schemeClr val="tx1"/>
                </a:solidFill>
                <a:effectLst/>
                <a:latin typeface="+mn-lt"/>
                <a:ea typeface="+mn-ea"/>
                <a:cs typeface="+mn-cs"/>
              </a:rPr>
              <a:t>The deluge of devices and apps written for mobile solutions on different operating systems are time and cost intensive for Enterprise IT to manage and maintain.</a:t>
            </a:r>
          </a:p>
          <a:p>
            <a:r>
              <a:rPr lang="en-US" sz="1200" kern="1200" dirty="0">
                <a:solidFill>
                  <a:schemeClr val="tx1"/>
                </a:solidFill>
                <a:effectLst/>
                <a:latin typeface="+mn-lt"/>
                <a:ea typeface="+mn-ea"/>
                <a:cs typeface="+mn-cs"/>
              </a:rPr>
              <a:t>The mobile solutions built on separate technology platforms create silo-based provisioning and application support.</a:t>
            </a:r>
          </a:p>
          <a:p>
            <a:r>
              <a:rPr lang="en-US" sz="1200" kern="1200" dirty="0">
                <a:solidFill>
                  <a:schemeClr val="tx1"/>
                </a:solidFill>
                <a:effectLst/>
                <a:latin typeface="+mn-lt"/>
                <a:ea typeface="+mn-ea"/>
                <a:cs typeface="+mn-cs"/>
              </a:rPr>
              <a:t>This device fragmentation and disjointed user experiences increase user adoption time and efforts.</a:t>
            </a:r>
          </a:p>
          <a:p>
            <a:r>
              <a:rPr lang="en-US" sz="1200" kern="1200" dirty="0">
                <a:solidFill>
                  <a:schemeClr val="tx1"/>
                </a:solidFill>
                <a:effectLst/>
                <a:latin typeface="+mn-lt"/>
                <a:ea typeface="+mn-ea"/>
                <a:cs typeface="+mn-cs"/>
              </a:rPr>
              <a:t>And inflexible mobile platforms with limited lifespan, prevent organizations from keeping pace with the rapid changes the markets and customers require.</a:t>
            </a:r>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Footer Placeholder 4"/>
          <p:cNvSpPr>
            <a:spLocks noGrp="1"/>
          </p:cNvSpPr>
          <p:nvPr>
            <p:ph type="ftr" sz="quarter" idx="11"/>
            <p:custDataLst>
              <p:tags r:id="rId1"/>
            </p:custDataLst>
          </p:nvPr>
        </p:nvSpPr>
        <p:spPr>
          <a:xfrm>
            <a:off x="0" y="8842375"/>
            <a:ext cx="7023100" cy="465138"/>
          </a:xfrm>
        </p:spPr>
        <p:txBody>
          <a:bodyPr/>
          <a:lstStyle/>
          <a:p>
            <a:pPr>
              <a:defRPr/>
            </a:pPr>
            <a:r>
              <a:rPr dirty="0"/>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1112954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Technology partnerships are a key enabler to strengthen solutions capabilities for our customers.  Specifically with Mobility Edge, we engaged two significant technology partners.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Honeywell partnered with Qualcomm to co-develop a chipset solution that ensures longer lifecycle and enterprise support for our customers.  This partnership gives Honeywell unique abilities to launch mobile solutions faster to market and with access to tools that facilitate rapid issue resolution.  Our partnership with Qualcomm ensures the optimal extended lifecycle experience for our customers.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the accelerated adoption of the Android O/S in enterprise, a partnership with Google represents one of several steps taken by Honeywell to strengthen our Android-based enterprise offering.  Our partnership with Google enables us to more rapidly offer the benefits of the secure and flexible platform to our mutual customers.</a:t>
            </a:r>
          </a:p>
          <a:p>
            <a:endParaRPr lang="en-US" dirty="0"/>
          </a:p>
        </p:txBody>
      </p:sp>
      <p:sp>
        <p:nvSpPr>
          <p:cNvPr id="4" name="Header Placeholder 3"/>
          <p:cNvSpPr>
            <a:spLocks noGrp="1"/>
          </p:cNvSpPr>
          <p:nvPr>
            <p:ph type="hdr" sz="quarter"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r>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329438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r>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846856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a:solidFill>
                  <a:schemeClr val="tx1"/>
                </a:solidFill>
                <a:effectLst/>
                <a:latin typeface="+mn-lt"/>
                <a:ea typeface="+mn-ea"/>
                <a:cs typeface="+mn-cs"/>
              </a:rPr>
              <a:t>Платформа </a:t>
            </a:r>
            <a:r>
              <a:rPr lang="en-US" sz="1200" kern="1200" dirty="0">
                <a:solidFill>
                  <a:schemeClr val="tx1"/>
                </a:solidFill>
                <a:effectLst/>
                <a:latin typeface="+mn-lt"/>
                <a:ea typeface="+mn-ea"/>
                <a:cs typeface="+mn-cs"/>
              </a:rPr>
              <a:t>Mobility Edge </a:t>
            </a:r>
            <a:r>
              <a:rPr lang="ru-RU" sz="1200" kern="1200" dirty="0">
                <a:solidFill>
                  <a:schemeClr val="tx1"/>
                </a:solidFill>
                <a:effectLst/>
                <a:latin typeface="+mn-lt"/>
                <a:ea typeface="+mn-ea"/>
                <a:cs typeface="+mn-cs"/>
              </a:rPr>
              <a:t>нацелена на решение трех основных проблем:</a:t>
            </a:r>
          </a:p>
          <a:p>
            <a:pPr marL="171450" indent="-171450">
              <a:buFontTx/>
              <a:buChar char="-"/>
            </a:pPr>
            <a:r>
              <a:rPr lang="ru-RU" sz="1200" kern="1200" dirty="0">
                <a:solidFill>
                  <a:schemeClr val="tx1"/>
                </a:solidFill>
                <a:effectLst/>
                <a:latin typeface="+mn-lt"/>
                <a:ea typeface="+mn-ea"/>
                <a:cs typeface="+mn-cs"/>
              </a:rPr>
              <a:t>Быстрое развертывание новых мобильных решений партнером</a:t>
            </a:r>
          </a:p>
          <a:p>
            <a:pPr marL="171450" indent="-171450">
              <a:buFontTx/>
              <a:buChar char="-"/>
            </a:pPr>
            <a:r>
              <a:rPr lang="ru-RU" sz="1200" kern="1200" dirty="0">
                <a:solidFill>
                  <a:schemeClr val="tx1"/>
                </a:solidFill>
                <a:effectLst/>
                <a:latin typeface="+mn-lt"/>
                <a:ea typeface="+mn-ea"/>
                <a:cs typeface="+mn-cs"/>
              </a:rPr>
              <a:t>Оптимизация процессов связанных с использованием решения конечным пользователем</a:t>
            </a:r>
          </a:p>
          <a:p>
            <a:pPr marL="171450" indent="-171450">
              <a:buFontTx/>
              <a:buChar char="-"/>
            </a:pPr>
            <a:r>
              <a:rPr lang="ru-RU" sz="1200" kern="1200" dirty="0">
                <a:solidFill>
                  <a:schemeClr val="tx1"/>
                </a:solidFill>
                <a:effectLst/>
                <a:latin typeface="+mn-lt"/>
                <a:ea typeface="+mn-ea"/>
                <a:cs typeface="+mn-cs"/>
              </a:rPr>
              <a:t>Обеспечение долгосрочности внедренного решения</a:t>
            </a:r>
          </a:p>
          <a:p>
            <a:r>
              <a:rPr lang="en-US" sz="1200" kern="1200" dirty="0">
                <a:solidFill>
                  <a:schemeClr val="tx1"/>
                </a:solidFill>
                <a:effectLst/>
                <a:latin typeface="+mn-lt"/>
                <a:ea typeface="+mn-ea"/>
                <a:cs typeface="+mn-cs"/>
              </a:rPr>
              <a:t>At Honeywell, we completely rethought the approach to the challenges of supporting a mobile workforce. We quickly realized that no new simple upgrade in technology was enough. You need something more comprehensive and dynamic.</a:t>
            </a:r>
          </a:p>
          <a:p>
            <a:pPr lvl="0"/>
            <a:r>
              <a:rPr lang="en-US" sz="1200" kern="1200" dirty="0">
                <a:solidFill>
                  <a:schemeClr val="tx1"/>
                </a:solidFill>
                <a:effectLst/>
                <a:latin typeface="+mn-lt"/>
                <a:ea typeface="+mn-ea"/>
                <a:cs typeface="+mn-cs"/>
              </a:rPr>
              <a:t>Standardizing on the Android operating system was critical. In 2017, almost 90% of our rugged device shipments in Retail and T&amp;L were Android units. </a:t>
            </a:r>
          </a:p>
          <a:p>
            <a:pPr lvl="0"/>
            <a:r>
              <a:rPr lang="en-US" sz="1200" kern="1200" dirty="0">
                <a:solidFill>
                  <a:schemeClr val="tx1"/>
                </a:solidFill>
                <a:effectLst/>
                <a:latin typeface="+mn-lt"/>
                <a:ea typeface="+mn-ea"/>
                <a:cs typeface="+mn-cs"/>
              </a:rPr>
              <a:t>We also knew that you need a unified platform for all form factors – one that allows for rapid deployments, robust performance and adaptability to changing needs.</a:t>
            </a:r>
          </a:p>
          <a:p>
            <a:r>
              <a:rPr lang="en-US" sz="1200" kern="1200" dirty="0">
                <a:solidFill>
                  <a:schemeClr val="tx1"/>
                </a:solidFill>
                <a:effectLst/>
                <a:latin typeface="+mn-lt"/>
                <a:ea typeface="+mn-ea"/>
                <a:cs typeface="+mn-cs"/>
              </a:rPr>
              <a:t>That’s why we created MOBILITY EDGE, a unified platform for mobile computing designed to simplify deployments, strengthen performance and extend the lifecycle.</a:t>
            </a:r>
          </a:p>
          <a:p>
            <a:r>
              <a:rPr lang="en-US" sz="1200" kern="1200" dirty="0">
                <a:solidFill>
                  <a:schemeClr val="tx1"/>
                </a:solidFill>
                <a:effectLst/>
                <a:latin typeface="+mn-lt"/>
                <a:ea typeface="+mn-ea"/>
                <a:cs typeface="+mn-cs"/>
              </a:rPr>
              <a:t>When you have a dynamic platform at the core of your entire mobile infrastructure, the benefits are swift and almost limitless.</a:t>
            </a:r>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Footer Placeholder 4"/>
          <p:cNvSpPr>
            <a:spLocks noGrp="1"/>
          </p:cNvSpPr>
          <p:nvPr>
            <p:ph type="ftr" sz="quarter" idx="11"/>
            <p:custDataLst>
              <p:tags r:id="rId1"/>
            </p:custDataLst>
          </p:nvPr>
        </p:nvSpPr>
        <p:spPr>
          <a:xfrm>
            <a:off x="0" y="8842375"/>
            <a:ext cx="7023100" cy="465138"/>
          </a:xfrm>
        </p:spPr>
        <p:txBody>
          <a:bodyPr/>
          <a:lstStyle/>
          <a:p>
            <a:pPr>
              <a:defRPr/>
            </a:pPr>
            <a:r>
              <a:rPr dirty="0"/>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1603121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deployment pillar gather the solutions used to streamline the configuration and provisioning of mobile devices. This is, essentially, taking a device from the box to the hands of a worker, with tools like:</a:t>
            </a:r>
            <a:endParaRPr lang="en-US" sz="1200" kern="1200" dirty="0">
              <a:solidFill>
                <a:schemeClr val="tx1"/>
              </a:solidFill>
              <a:effectLst/>
              <a:latin typeface="+mn-lt"/>
              <a:ea typeface="+mn-ea"/>
              <a:cs typeface="+mn-cs"/>
            </a:endParaRPr>
          </a:p>
          <a:p>
            <a:pPr lvl="0"/>
            <a:r>
              <a:rPr lang="en-US" sz="1200" b="0" i="0" kern="1200" dirty="0">
                <a:solidFill>
                  <a:schemeClr val="tx1"/>
                </a:solidFill>
                <a:effectLst/>
                <a:latin typeface="+mn-lt"/>
                <a:ea typeface="+mn-ea"/>
                <a:cs typeface="+mn-cs"/>
              </a:rPr>
              <a:t>Enterprise </a:t>
            </a:r>
            <a:r>
              <a:rPr lang="en-US" sz="1200" b="0" i="0" kern="1200" dirty="0" err="1">
                <a:solidFill>
                  <a:schemeClr val="tx1"/>
                </a:solidFill>
                <a:effectLst/>
                <a:latin typeface="+mn-lt"/>
                <a:ea typeface="+mn-ea"/>
                <a:cs typeface="+mn-cs"/>
              </a:rPr>
              <a:t>Provisioner</a:t>
            </a:r>
            <a:r>
              <a:rPr lang="en-US" sz="1200" b="0" i="0" kern="1200" dirty="0">
                <a:solidFill>
                  <a:schemeClr val="tx1"/>
                </a:solidFill>
                <a:effectLst/>
                <a:latin typeface="+mn-lt"/>
                <a:ea typeface="+mn-ea"/>
                <a:cs typeface="+mn-cs"/>
              </a:rPr>
              <a:t>, used to create and edit provisioning files, output provisioning barcodes or offer this from a web server</a:t>
            </a:r>
            <a:endParaRPr lang="en-US" sz="1200" kern="1200" dirty="0">
              <a:solidFill>
                <a:schemeClr val="tx1"/>
              </a:solidFill>
              <a:effectLst/>
              <a:latin typeface="+mn-lt"/>
              <a:ea typeface="+mn-ea"/>
              <a:cs typeface="+mn-cs"/>
            </a:endParaRPr>
          </a:p>
          <a:p>
            <a:pPr lvl="0"/>
            <a:r>
              <a:rPr lang="en-US" sz="1200" b="0" i="0" kern="1200" dirty="0">
                <a:solidFill>
                  <a:schemeClr val="tx1"/>
                </a:solidFill>
                <a:effectLst/>
                <a:latin typeface="+mn-lt"/>
                <a:ea typeface="+mn-ea"/>
                <a:cs typeface="+mn-cs"/>
              </a:rPr>
              <a:t>Settings Editor</a:t>
            </a:r>
            <a:r>
              <a:rPr lang="en-US" sz="1200" kern="1200" dirty="0">
                <a:solidFill>
                  <a:schemeClr val="tx1"/>
                </a:solidFill>
                <a:effectLst/>
                <a:latin typeface="+mn-lt"/>
                <a:ea typeface="+mn-ea"/>
                <a:cs typeface="+mn-cs"/>
              </a:rPr>
              <a:t> used to easily modify your main settings to your unique user needs and business requirements</a:t>
            </a:r>
          </a:p>
          <a:p>
            <a:pPr lvl="0"/>
            <a:r>
              <a:rPr lang="en-US" sz="1200" b="0" i="0" kern="1200" dirty="0">
                <a:solidFill>
                  <a:schemeClr val="tx1"/>
                </a:solidFill>
                <a:effectLst/>
                <a:latin typeface="+mn-lt"/>
                <a:ea typeface="+mn-ea"/>
                <a:cs typeface="+mn-cs"/>
              </a:rPr>
              <a:t>Staging Hub,</a:t>
            </a:r>
            <a:r>
              <a:rPr lang="en-US" sz="1200" kern="1200" dirty="0">
                <a:solidFill>
                  <a:schemeClr val="tx1"/>
                </a:solidFill>
                <a:effectLst/>
                <a:latin typeface="+mn-lt"/>
                <a:ea typeface="+mn-ea"/>
                <a:cs typeface="+mn-cs"/>
              </a:rPr>
              <a:t> integrating </a:t>
            </a:r>
            <a:r>
              <a:rPr lang="en-US" sz="1200" kern="1200" dirty="0" err="1">
                <a:solidFill>
                  <a:schemeClr val="tx1"/>
                </a:solidFill>
                <a:effectLst/>
                <a:latin typeface="+mn-lt"/>
                <a:ea typeface="+mn-ea"/>
                <a:cs typeface="+mn-cs"/>
              </a:rPr>
              <a:t>Provisioner</a:t>
            </a:r>
            <a:r>
              <a:rPr lang="en-US" sz="1200" kern="1200" dirty="0">
                <a:solidFill>
                  <a:schemeClr val="tx1"/>
                </a:solidFill>
                <a:effectLst/>
                <a:latin typeface="+mn-lt"/>
                <a:ea typeface="+mn-ea"/>
                <a:cs typeface="+mn-cs"/>
              </a:rPr>
              <a:t> and Settings Editor functionality, pushing provisioning manifest to connected devices</a:t>
            </a:r>
          </a:p>
          <a:p>
            <a:pPr lvl="0"/>
            <a:r>
              <a:rPr lang="en-US" sz="1200" b="0" i="0" kern="1200" dirty="0">
                <a:solidFill>
                  <a:schemeClr val="tx1"/>
                </a:solidFill>
                <a:effectLst/>
                <a:latin typeface="+mn-lt"/>
                <a:ea typeface="+mn-ea"/>
                <a:cs typeface="+mn-cs"/>
              </a:rPr>
              <a:t>Keypad Creator another useful tool to </a:t>
            </a:r>
            <a:r>
              <a:rPr lang="en-US" sz="1200" kern="1200" dirty="0">
                <a:solidFill>
                  <a:schemeClr val="tx1"/>
                </a:solidFill>
                <a:effectLst/>
                <a:latin typeface="+mn-lt"/>
                <a:ea typeface="+mn-ea"/>
                <a:cs typeface="+mn-cs"/>
              </a:rPr>
              <a:t>develop customized on-screen keypad designs to address specific use cases</a:t>
            </a:r>
          </a:p>
          <a:p>
            <a:pPr lvl="0"/>
            <a:r>
              <a:rPr lang="en-US" sz="1200" b="0" i="0" kern="1200" dirty="0">
                <a:solidFill>
                  <a:schemeClr val="tx1"/>
                </a:solidFill>
                <a:effectLst/>
                <a:latin typeface="+mn-lt"/>
                <a:ea typeface="+mn-ea"/>
                <a:cs typeface="+mn-cs"/>
              </a:rPr>
              <a:t>Setup Wizard</a:t>
            </a:r>
            <a:r>
              <a:rPr lang="en-US" sz="1200" kern="1200" dirty="0">
                <a:solidFill>
                  <a:schemeClr val="tx1"/>
                </a:solidFill>
                <a:effectLst/>
                <a:latin typeface="+mn-lt"/>
                <a:ea typeface="+mn-ea"/>
                <a:cs typeface="+mn-cs"/>
              </a:rPr>
              <a:t> with enhanced dialogs highlighting NFC and barcode-based setup options with support for third-party EMM provisioning methods</a:t>
            </a:r>
          </a:p>
          <a:p>
            <a:r>
              <a:rPr lang="en-US" sz="1200" b="0" i="0" kern="1200" dirty="0">
                <a:solidFill>
                  <a:schemeClr val="tx1"/>
                </a:solidFill>
                <a:effectLst/>
                <a:latin typeface="+mn-lt"/>
                <a:ea typeface="+mn-ea"/>
                <a:cs typeface="+mn-cs"/>
              </a:rPr>
              <a:t>And Secure Provisioning</a:t>
            </a:r>
            <a:r>
              <a:rPr lang="en-US" sz="1200" kern="1200" dirty="0">
                <a:solidFill>
                  <a:schemeClr val="tx1"/>
                </a:solidFill>
                <a:effectLst/>
                <a:latin typeface="+mn-lt"/>
                <a:ea typeface="+mn-ea"/>
                <a:cs typeface="+mn-cs"/>
              </a:rPr>
              <a:t> which prevents unauthorized tampering with device settings or manifest via barcode scan</a:t>
            </a:r>
            <a:endParaRPr lang="en-US" dirty="0"/>
          </a:p>
        </p:txBody>
      </p:sp>
      <p:sp>
        <p:nvSpPr>
          <p:cNvPr id="4" name="Header Placeholder 3"/>
          <p:cNvSpPr>
            <a:spLocks noGrp="1"/>
          </p:cNvSpPr>
          <p:nvPr>
            <p:ph type="hdr" sz="quarter"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r>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394364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performance part is a suite of productivity-optimizing tools and solutions to enhance the usability of mobile devices. These are:</a:t>
            </a:r>
          </a:p>
          <a:p>
            <a:pPr lvl="0"/>
            <a:r>
              <a:rPr lang="en-US" sz="1200" kern="1200" dirty="0">
                <a:solidFill>
                  <a:schemeClr val="tx1"/>
                </a:solidFill>
                <a:effectLst/>
                <a:latin typeface="+mn-lt"/>
                <a:ea typeface="+mn-ea"/>
                <a:cs typeface="+mn-cs"/>
              </a:rPr>
              <a:t>Data Capture with Scan Wedge and Voice wedge, to enable barcode and voice data to be received by any applications, NFC and Barcode Bluetooth pairing to facilitate rapid peripheral pairing, Scan Zone - on-screen dynamic, movable scan trigger and programmatic modification to scanned data with Scan data editing</a:t>
            </a:r>
          </a:p>
          <a:p>
            <a:pPr lvl="0"/>
            <a:r>
              <a:rPr lang="en-US" sz="1200" kern="1200" dirty="0">
                <a:solidFill>
                  <a:schemeClr val="tx1"/>
                </a:solidFill>
                <a:effectLst/>
                <a:latin typeface="+mn-lt"/>
                <a:ea typeface="+mn-ea"/>
                <a:cs typeface="+mn-cs"/>
              </a:rPr>
              <a:t>The Enterprise Client Pack is a suit of 3 business applications: the Launcher used to limit access to approved apps only. The Terminal Emulator for data capture and input to back-end legacy server processes and Enterprise Browser for web browsing experience in a controlled environment</a:t>
            </a:r>
          </a:p>
          <a:p>
            <a:pPr lvl="0"/>
            <a:r>
              <a:rPr lang="en-US" sz="1200" kern="1200" dirty="0">
                <a:solidFill>
                  <a:schemeClr val="tx1"/>
                </a:solidFill>
                <a:effectLst/>
                <a:latin typeface="+mn-lt"/>
                <a:ea typeface="+mn-ea"/>
                <a:cs typeface="+mn-cs"/>
              </a:rPr>
              <a:t>Wireless Tether prevents lost peripherals like Bluetooth headsets or scanners by providing user notification of peripheral disconnection</a:t>
            </a:r>
          </a:p>
          <a:p>
            <a:pPr lvl="0"/>
            <a:r>
              <a:rPr lang="en-US" sz="1200" kern="1200" dirty="0">
                <a:solidFill>
                  <a:schemeClr val="tx1"/>
                </a:solidFill>
                <a:effectLst/>
                <a:latin typeface="+mn-lt"/>
                <a:ea typeface="+mn-ea"/>
                <a:cs typeface="+mn-cs"/>
              </a:rPr>
              <a:t>Find My Device feature provides asset location in-premise by means of Bluetooth beacon, helping track down misplaced devices</a:t>
            </a:r>
          </a:p>
          <a:p>
            <a:r>
              <a:rPr lang="en-US" sz="1200" kern="1200" dirty="0">
                <a:solidFill>
                  <a:schemeClr val="tx1"/>
                </a:solidFill>
                <a:effectLst/>
                <a:latin typeface="+mn-lt"/>
                <a:ea typeface="+mn-ea"/>
                <a:cs typeface="+mn-cs"/>
              </a:rPr>
              <a:t>And, finally, the support for </a:t>
            </a:r>
            <a:r>
              <a:rPr lang="en-US" sz="1200" kern="1200" dirty="0" err="1">
                <a:solidFill>
                  <a:schemeClr val="tx1"/>
                </a:solidFill>
                <a:effectLst/>
                <a:latin typeface="+mn-lt"/>
                <a:ea typeface="+mn-ea"/>
                <a:cs typeface="+mn-cs"/>
              </a:rPr>
              <a:t>Zigbee</a:t>
            </a:r>
            <a:r>
              <a:rPr lang="en-US" sz="1200" kern="1200" dirty="0">
                <a:solidFill>
                  <a:schemeClr val="tx1"/>
                </a:solidFill>
                <a:effectLst/>
                <a:latin typeface="+mn-lt"/>
                <a:ea typeface="+mn-ea"/>
                <a:cs typeface="+mn-cs"/>
              </a:rPr>
              <a:t> connectivity enables supporting devices to connect to </a:t>
            </a:r>
            <a:r>
              <a:rPr lang="en-US" sz="1200" kern="1200" dirty="0" err="1">
                <a:solidFill>
                  <a:schemeClr val="tx1"/>
                </a:solidFill>
                <a:effectLst/>
                <a:latin typeface="+mn-lt"/>
                <a:ea typeface="+mn-ea"/>
                <a:cs typeface="+mn-cs"/>
              </a:rPr>
              <a:t>IoT</a:t>
            </a:r>
            <a:r>
              <a:rPr lang="en-US" sz="1200" kern="1200" dirty="0">
                <a:solidFill>
                  <a:schemeClr val="tx1"/>
                </a:solidFill>
                <a:effectLst/>
                <a:latin typeface="+mn-lt"/>
                <a:ea typeface="+mn-ea"/>
                <a:cs typeface="+mn-cs"/>
              </a:rPr>
              <a:t> sensors</a:t>
            </a:r>
            <a:endParaRPr lang="en-US" dirty="0"/>
          </a:p>
        </p:txBody>
      </p:sp>
      <p:sp>
        <p:nvSpPr>
          <p:cNvPr id="4" name="Header Placeholder 3"/>
          <p:cNvSpPr>
            <a:spLocks noGrp="1"/>
          </p:cNvSpPr>
          <p:nvPr>
            <p:ph type="hdr" sz="quarter"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r>
              <a:t>Honeywell Internal</a:t>
            </a:r>
          </a:p>
        </p:txBody>
      </p:sp>
      <p:sp>
        <p:nvSpPr>
          <p:cNvPr id="6" name="Slide Number Placeholder 5"/>
          <p:cNvSpPr>
            <a:spLocks noGrp="1"/>
          </p:cNvSpPr>
          <p:nvPr>
            <p:ph type="sldNum" sz="quarter" idx="12"/>
          </p:nvPr>
        </p:nvSpPr>
        <p:spPr/>
        <p:txBody>
          <a:bodyPr/>
          <a:lstStyle/>
          <a:p>
            <a:pPr>
              <a:defRPr/>
            </a:pPr>
            <a:fld id="{277FC6C9-3F2A-4303-AD26-6D1FDF078F50}"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47983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3.xml"/><Relationship Id="rId7" Type="http://schemas.openxmlformats.org/officeDocument/2006/relationships/image" Target="../media/image35.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7.emf"/><Relationship Id="rId5" Type="http://schemas.openxmlformats.org/officeDocument/2006/relationships/oleObject" Target="../embeddings/oleObject2.bin"/><Relationship Id="rId4" Type="http://schemas.openxmlformats.org/officeDocument/2006/relationships/slideMaster" Target="../slideMasters/slideMaster23.xml"/><Relationship Id="rId9" Type="http://schemas.openxmlformats.org/officeDocument/2006/relationships/oleObject" Target="../embeddings/oleObject3.bin"/></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25.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file:///\\localhost\Volumes\DMS-Server\Clients\Honeywell%20PPT%20\Honeywell%20-%20Freestanding%20Logos\Honeywell%20-%20Freestanding%20Logo%20RGB.png" TargetMode="External"/><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file:///\\localhost\Volumes\DMS-Server\Clients\Honeywell%20PPT%20\Honeywell%20-%20Freestanding%20Logos\Honeywell%20-%20Freestanding%20Logo%20RGB.png" TargetMode="External"/><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file:///\\localhost\Volumes\DMS-Server\Clients\Honeywell%20PPT%20\Honeywell%20-%20Freestanding%20Logos\Honeywell%20-%20Freestanding%20Logo%20RGB.png" TargetMode="External"/><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image" Target="file:///\\localhost\Volumes\DMS-Server\Clients\Honeywell%20PPT%20\Honeywell%20-%20Freestanding%20Logos\Honeywell%20-%20Freestanding%20Logo%20RGB.png" TargetMode="External"/><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file:///\\localhost\Volumes\DMS-Server\Clients\Honeywell%20PPT%20\Honeywell%20-%20Freestanding%20Logos\Honeywell%20-%20Freestanding%20Logo%20RGB.png" TargetMode="External"/><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hemeOverride" Target="../theme/themeOverride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Image Cover">
    <p:spTree>
      <p:nvGrpSpPr>
        <p:cNvPr id="1" name=""/>
        <p:cNvGrpSpPr/>
        <p:nvPr/>
      </p:nvGrpSpPr>
      <p:grpSpPr>
        <a:xfrm>
          <a:off x="0" y="0"/>
          <a:ext cx="0" cy="0"/>
          <a:chOff x="0" y="0"/>
          <a:chExt cx="0" cy="0"/>
        </a:xfrm>
      </p:grpSpPr>
      <p:cxnSp>
        <p:nvCxnSpPr>
          <p:cNvPr id="6" name="Straight Connector 5"/>
          <p:cNvCxnSpPr/>
          <p:nvPr userDrawn="1"/>
        </p:nvCxnSpPr>
        <p:spPr>
          <a:xfrm>
            <a:off x="2852738" y="5959475"/>
            <a:ext cx="0" cy="492125"/>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851150" y="5959475"/>
            <a:ext cx="0" cy="492125"/>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8" name="Text Placeholder 19"/>
          <p:cNvSpPr>
            <a:spLocks noGrp="1"/>
          </p:cNvSpPr>
          <p:nvPr>
            <p:ph type="body" sz="quarter" idx="13"/>
          </p:nvPr>
        </p:nvSpPr>
        <p:spPr>
          <a:xfrm>
            <a:off x="2864782" y="6222292"/>
            <a:ext cx="6617885" cy="254118"/>
          </a:xfrm>
          <a:prstGeom prst="rect">
            <a:avLst/>
          </a:prstGeom>
        </p:spPr>
        <p:txBody>
          <a:bodyPr vert="horz" anchor="ctr"/>
          <a:lstStyle>
            <a:lvl1pPr>
              <a:defRPr sz="16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0" name="Text Placeholder 17"/>
          <p:cNvSpPr>
            <a:spLocks noGrp="1"/>
          </p:cNvSpPr>
          <p:nvPr>
            <p:ph type="body" sz="quarter" idx="12"/>
          </p:nvPr>
        </p:nvSpPr>
        <p:spPr>
          <a:xfrm>
            <a:off x="2864781" y="5960247"/>
            <a:ext cx="6617887"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dirty="0"/>
              <a:t>Click to edit Master text styles</a:t>
            </a:r>
          </a:p>
        </p:txBody>
      </p:sp>
      <p:sp>
        <p:nvSpPr>
          <p:cNvPr id="12" name="Content Placeholder 6"/>
          <p:cNvSpPr>
            <a:spLocks noGrp="1"/>
          </p:cNvSpPr>
          <p:nvPr>
            <p:ph sz="quarter" idx="10"/>
          </p:nvPr>
        </p:nvSpPr>
        <p:spPr>
          <a:xfrm>
            <a:off x="266700" y="5949950"/>
            <a:ext cx="2483273" cy="236792"/>
          </a:xfrm>
          <a:prstGeom prst="rect">
            <a:avLst/>
          </a:prstGeom>
        </p:spPr>
        <p:txBody>
          <a:bodyPr vert="horz" anchor="t"/>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3" name="Text Placeholder 8"/>
          <p:cNvSpPr>
            <a:spLocks noGrp="1"/>
          </p:cNvSpPr>
          <p:nvPr>
            <p:ph type="body" sz="quarter" idx="11"/>
          </p:nvPr>
        </p:nvSpPr>
        <p:spPr>
          <a:xfrm>
            <a:off x="266699" y="6199311"/>
            <a:ext cx="2483275"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3028264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8" name="Straight Connector 7"/>
          <p:cNvCxnSpPr/>
          <p:nvPr userDrawn="1"/>
        </p:nvCxnSpPr>
        <p:spPr bwMode="auto">
          <a:xfrm>
            <a:off x="6008688" y="996950"/>
            <a:ext cx="0" cy="5192836"/>
          </a:xfrm>
          <a:prstGeom prst="line">
            <a:avLst/>
          </a:prstGeom>
          <a:noFill/>
          <a:ln w="9525" cap="flat" cmpd="sng" algn="ctr">
            <a:solidFill>
              <a:schemeClr val="accent3"/>
            </a:solidFill>
            <a:prstDash val="solid"/>
            <a:round/>
            <a:headEnd type="none" w="med" len="med"/>
            <a:tailEnd type="none" w="med" len="med"/>
          </a:ln>
          <a:effectLst/>
          <a:ex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240" y="3796577"/>
            <a:ext cx="5172338" cy="239320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4782" y="3796578"/>
            <a:ext cx="5110491" cy="2393208"/>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24"/>
          </p:nvPr>
        </p:nvSpPr>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pPr>
                <a:defRPr/>
              </a:pPr>
              <a:t>‹#›</a:t>
            </a:fld>
            <a:endParaRPr lang="en-US" dirty="0"/>
          </a:p>
        </p:txBody>
      </p:sp>
      <p:sp>
        <p:nvSpPr>
          <p:cNvPr id="2" name="Footer Placeholder 1"/>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5338063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122496"/>
          </a:xfrm>
          <a:prstGeom prst="line">
            <a:avLst/>
          </a:prstGeom>
          <a:noFill/>
          <a:ln w="9525" cap="flat" cmpd="sng" algn="ctr">
            <a:solidFill>
              <a:schemeClr val="accent3"/>
            </a:solidFill>
            <a:prstDash val="solid"/>
            <a:round/>
            <a:headEnd type="none" w="med" len="med"/>
            <a:tailEnd type="none" w="med" len="med"/>
          </a:ln>
          <a:effectLst/>
          <a:extLst/>
        </p:spPr>
      </p:cxnSp>
      <p:sp>
        <p:nvSpPr>
          <p:cNvPr id="13" name="Title 1"/>
          <p:cNvSpPr>
            <a:spLocks noGrp="1"/>
          </p:cNvSpPr>
          <p:nvPr>
            <p:ph type="title"/>
          </p:nvPr>
        </p:nvSpPr>
        <p:spPr>
          <a:xfrm>
            <a:off x="714567" y="357810"/>
            <a:ext cx="10499918" cy="498610"/>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4793" y="1005840"/>
            <a:ext cx="5160304" cy="5113606"/>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113606"/>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7"/>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32771031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8" name="Straight Connector 7"/>
          <p:cNvCxnSpPr/>
          <p:nvPr userDrawn="1"/>
        </p:nvCxnSpPr>
        <p:spPr bwMode="auto">
          <a:xfrm>
            <a:off x="6008688" y="996950"/>
            <a:ext cx="0" cy="5192836"/>
          </a:xfrm>
          <a:prstGeom prst="line">
            <a:avLst/>
          </a:prstGeom>
          <a:noFill/>
          <a:ln w="9525" cap="flat" cmpd="sng" algn="ctr">
            <a:solidFill>
              <a:schemeClr val="accent3"/>
            </a:solidFill>
            <a:prstDash val="solid"/>
            <a:round/>
            <a:headEnd type="none" w="med" len="med"/>
            <a:tailEnd type="none" w="med" len="med"/>
          </a:ln>
          <a:effectLst/>
          <a:ex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dirty="0">
              <a:solidFill>
                <a:srgbClr val="000000"/>
              </a:solidFill>
            </a:endParaRPr>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240" y="3796577"/>
            <a:ext cx="5172338" cy="239320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4782" y="3796578"/>
            <a:ext cx="5110491" cy="2393208"/>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24"/>
          </p:nvPr>
        </p:nvSpPr>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25"/>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12858459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4787810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4570311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308600"/>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4"/>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18840821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334000"/>
          </a:xfrm>
          <a:prstGeom prst="line">
            <a:avLst/>
          </a:prstGeom>
          <a:noFill/>
          <a:ln w="9525" cap="flat" cmpd="sng" algn="ctr">
            <a:solidFill>
              <a:schemeClr val="accent3"/>
            </a:solidFill>
            <a:prstDash val="solid"/>
            <a:round/>
            <a:headEnd type="none" w="med" len="med"/>
            <a:tailEnd type="none" w="med" len="med"/>
          </a:ln>
          <a:effectLst/>
          <a:extLst/>
        </p:spPr>
      </p:cxnSp>
      <p:sp>
        <p:nvSpPr>
          <p:cNvPr id="13" name="Title 1"/>
          <p:cNvSpPr>
            <a:spLocks noGrp="1"/>
          </p:cNvSpPr>
          <p:nvPr>
            <p:ph type="title"/>
          </p:nvPr>
        </p:nvSpPr>
        <p:spPr>
          <a:xfrm>
            <a:off x="714567" y="357810"/>
            <a:ext cx="10499918" cy="498610"/>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4793" y="1005840"/>
            <a:ext cx="5160304" cy="5308600"/>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p:cNvSpPr>
            <a:spLocks noGrp="1"/>
          </p:cNvSpPr>
          <p:nvPr>
            <p:ph sz="quarter" idx="15"/>
          </p:nvPr>
        </p:nvSpPr>
        <p:spPr>
          <a:xfrm>
            <a:off x="6150445" y="1005840"/>
            <a:ext cx="5064040" cy="5308600"/>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7"/>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12926216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8" name="Straight Connector 7"/>
          <p:cNvCxnSpPr/>
          <p:nvPr userDrawn="1"/>
        </p:nvCxnSpPr>
        <p:spPr bwMode="auto">
          <a:xfrm>
            <a:off x="6008688" y="996950"/>
            <a:ext cx="0" cy="5334000"/>
          </a:xfrm>
          <a:prstGeom prst="line">
            <a:avLst/>
          </a:prstGeom>
          <a:noFill/>
          <a:ln w="9525" cap="flat" cmpd="sng" algn="ctr">
            <a:solidFill>
              <a:schemeClr val="accent3"/>
            </a:solidFill>
            <a:prstDash val="solid"/>
            <a:round/>
            <a:headEnd type="none" w="med" len="med"/>
            <a:tailEnd type="none" w="med" len="med"/>
          </a:ln>
          <a:effectLst/>
          <a:ex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solidFill>
                <a:srgbClr val="000000"/>
              </a:solidFill>
            </a:endParaRPr>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4"/>
          <p:cNvSpPr>
            <a:spLocks noGrp="1"/>
          </p:cNvSpPr>
          <p:nvPr>
            <p:ph sz="quarter" idx="22"/>
          </p:nvPr>
        </p:nvSpPr>
        <p:spPr>
          <a:xfrm>
            <a:off x="714240" y="3796577"/>
            <a:ext cx="5172338" cy="253424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p:cNvSpPr>
            <a:spLocks noGrp="1"/>
          </p:cNvSpPr>
          <p:nvPr>
            <p:ph sz="quarter" idx="23"/>
          </p:nvPr>
        </p:nvSpPr>
        <p:spPr>
          <a:xfrm>
            <a:off x="6134782" y="3796577"/>
            <a:ext cx="5110491" cy="253424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24"/>
          </p:nvPr>
        </p:nvSpPr>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25"/>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20714682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13085649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4449702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1645901" y="28575"/>
            <a:ext cx="675217"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HelveticaNeue MediumCond"/>
                <a:cs typeface="HelveticaNeue MediumCond"/>
              </a:defRPr>
            </a:lvl1pPr>
          </a:lstStyle>
          <a:p>
            <a:pPr>
              <a:defRPr/>
            </a:pPr>
            <a:fld id="{58E27D68-75D7-1046-B88F-55C44A5ED9A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57557765"/>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pPr>
                <a:defRPr/>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143056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53BA66-1741-4646-946C-17DA12E0FA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3506442-5141-4808-B044-E5B9FFCD972B}"/>
              </a:ext>
            </a:extLst>
          </p:cNvPr>
          <p:cNvSpPr>
            <a:spLocks noGrp="1"/>
          </p:cNvSpPr>
          <p:nvPr>
            <p:ph idx="1"/>
          </p:nvPr>
        </p:nvSpPr>
        <p:spPr>
          <a:xfrm>
            <a:off x="609600" y="1567175"/>
            <a:ext cx="10972800" cy="462597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 xmlns:a16="http://schemas.microsoft.com/office/drawing/2014/main" id="{04662282-8DC9-4C78-9D3D-4644F69ACADF}"/>
              </a:ext>
            </a:extLst>
          </p:cNvPr>
          <p:cNvSpPr>
            <a:spLocks noGrp="1"/>
          </p:cNvSpPr>
          <p:nvPr>
            <p:ph type="ftr" sz="quarter" idx="10"/>
          </p:nvPr>
        </p:nvSpPr>
        <p:spPr/>
        <p:txBody>
          <a:bodyPr/>
          <a:lstStyle>
            <a:lvl1pPr>
              <a:defRPr sz="800"/>
            </a:lvl1pPr>
          </a:lstStyle>
          <a:p>
            <a:r>
              <a:rPr lang="en-US" dirty="0"/>
              <a:t>Honeywell Confidential - © 2018 by Honeywell International Inc. All rights reserved.</a:t>
            </a:r>
          </a:p>
        </p:txBody>
      </p:sp>
      <p:sp>
        <p:nvSpPr>
          <p:cNvPr id="18" name="Slide Number Placeholder 17">
            <a:extLst>
              <a:ext uri="{FF2B5EF4-FFF2-40B4-BE49-F238E27FC236}">
                <a16:creationId xmlns="" xmlns:a16="http://schemas.microsoft.com/office/drawing/2014/main" id="{579C1167-570C-4895-830A-56A91B509FD9}"/>
              </a:ext>
            </a:extLst>
          </p:cNvPr>
          <p:cNvSpPr>
            <a:spLocks noGrp="1"/>
          </p:cNvSpPr>
          <p:nvPr>
            <p:ph type="sldNum" sz="quarter" idx="11"/>
          </p:nvPr>
        </p:nvSpPr>
        <p:spPr/>
        <p:txBody>
          <a:bodyPr/>
          <a:lstStyle/>
          <a:p>
            <a:fld id="{13A921B8-F0F2-4EA3-9AA4-13BE12CFBFCE}" type="slidenum">
              <a:rPr lang="en-US" smtClean="0"/>
              <a:t>‹#›</a:t>
            </a:fld>
            <a:endParaRPr lang="en-US" dirty="0"/>
          </a:p>
        </p:txBody>
      </p:sp>
      <p:sp>
        <p:nvSpPr>
          <p:cNvPr id="4" name="Date Placeholder 3">
            <a:extLst>
              <a:ext uri="{FF2B5EF4-FFF2-40B4-BE49-F238E27FC236}">
                <a16:creationId xmlns="" xmlns:a16="http://schemas.microsoft.com/office/drawing/2014/main" id="{80BE03E1-708F-4383-8377-D39467E833AE}"/>
              </a:ext>
            </a:extLst>
          </p:cNvPr>
          <p:cNvSpPr>
            <a:spLocks noGrp="1"/>
          </p:cNvSpPr>
          <p:nvPr>
            <p:ph type="dt" sz="half" idx="12"/>
          </p:nvPr>
        </p:nvSpPr>
        <p:spPr/>
        <p:txBody>
          <a:bodyPr/>
          <a:lstStyle/>
          <a:p>
            <a:endParaRPr lang="en-US" dirty="0"/>
          </a:p>
        </p:txBody>
      </p:sp>
    </p:spTree>
    <p:extLst>
      <p:ext uri="{BB962C8B-B14F-4D97-AF65-F5344CB8AC3E}">
        <p14:creationId xmlns:p14="http://schemas.microsoft.com/office/powerpoint/2010/main" val="265525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pPr>
                <a:defRPr/>
              </a:pPr>
              <a:t>‹#›</a:t>
            </a:fld>
            <a:endParaRPr lang="en-US" dirty="0"/>
          </a:p>
        </p:txBody>
      </p:sp>
      <p:sp>
        <p:nvSpPr>
          <p:cNvPr id="2" name="Footer Placeholder 1"/>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0325348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729844" y="297117"/>
            <a:ext cx="10649357" cy="534097"/>
          </a:xfrm>
        </p:spPr>
        <p:txBody>
          <a:bodyPr/>
          <a:lstStyle/>
          <a:p>
            <a:r>
              <a:rPr lang="en-US"/>
              <a:t>Click to edit Master title style</a:t>
            </a:r>
            <a:endParaRPr lang="en-US" dirty="0"/>
          </a:p>
        </p:txBody>
      </p:sp>
      <p:sp>
        <p:nvSpPr>
          <p:cNvPr id="12" name="Text Placeholder 11"/>
          <p:cNvSpPr>
            <a:spLocks noGrp="1"/>
          </p:cNvSpPr>
          <p:nvPr>
            <p:ph type="body" sz="quarter" idx="10"/>
          </p:nvPr>
        </p:nvSpPr>
        <p:spPr>
          <a:xfrm>
            <a:off x="729844" y="985839"/>
            <a:ext cx="10649357" cy="50874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9"/>
          <p:cNvSpPr>
            <a:spLocks noGrp="1"/>
          </p:cNvSpPr>
          <p:nvPr>
            <p:ph type="body" sz="quarter" idx="15"/>
          </p:nvPr>
        </p:nvSpPr>
        <p:spPr>
          <a:xfrm>
            <a:off x="315384" y="6384611"/>
            <a:ext cx="11063816" cy="457200"/>
          </a:xfrm>
          <a:prstGeom prst="rect">
            <a:avLst/>
          </a:prstGeom>
        </p:spPr>
        <p:txBody>
          <a:bodyPr/>
          <a:lstStyle>
            <a:lvl1pPr marL="0" indent="0" algn="r">
              <a:buNone/>
              <a:defRPr sz="18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5953848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4"/>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13101206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122496"/>
          </a:xfrm>
          <a:prstGeom prst="line">
            <a:avLst/>
          </a:prstGeom>
          <a:noFill/>
          <a:ln w="9525" cap="flat" cmpd="sng" algn="ctr">
            <a:solidFill>
              <a:schemeClr val="accent3"/>
            </a:solidFill>
            <a:prstDash val="solid"/>
            <a:round/>
            <a:headEnd type="none" w="med" len="med"/>
            <a:tailEnd type="none" w="med" len="med"/>
          </a:ln>
          <a:effectLst/>
          <a:extLst/>
        </p:spPr>
      </p:cxnSp>
      <p:sp>
        <p:nvSpPr>
          <p:cNvPr id="13" name="Title 1"/>
          <p:cNvSpPr>
            <a:spLocks noGrp="1"/>
          </p:cNvSpPr>
          <p:nvPr>
            <p:ph type="title"/>
          </p:nvPr>
        </p:nvSpPr>
        <p:spPr>
          <a:xfrm>
            <a:off x="714567" y="357810"/>
            <a:ext cx="10499918" cy="498610"/>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4793" y="1005840"/>
            <a:ext cx="5160304" cy="5113606"/>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113606"/>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7"/>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8133725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8" name="Straight Connector 7"/>
          <p:cNvCxnSpPr/>
          <p:nvPr userDrawn="1"/>
        </p:nvCxnSpPr>
        <p:spPr bwMode="auto">
          <a:xfrm>
            <a:off x="6008688" y="996950"/>
            <a:ext cx="0" cy="5192836"/>
          </a:xfrm>
          <a:prstGeom prst="line">
            <a:avLst/>
          </a:prstGeom>
          <a:noFill/>
          <a:ln w="9525" cap="flat" cmpd="sng" algn="ctr">
            <a:solidFill>
              <a:schemeClr val="accent3"/>
            </a:solidFill>
            <a:prstDash val="solid"/>
            <a:round/>
            <a:headEnd type="none" w="med" len="med"/>
            <a:tailEnd type="none" w="med" len="med"/>
          </a:ln>
          <a:effectLst/>
          <a:ex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solidFill>
                <a:srgbClr val="000000"/>
              </a:solidFill>
            </a:endParaRPr>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240" y="3796577"/>
            <a:ext cx="5172338" cy="239320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4782" y="3796578"/>
            <a:ext cx="5110491" cy="2393208"/>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24"/>
          </p:nvPr>
        </p:nvSpPr>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25"/>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18180323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1427956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8935872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Open Layout W/ Takeaway">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207434" y="6149976"/>
            <a:ext cx="25170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a:solidFill>
                  <a:srgbClr val="FFC627"/>
                </a:solidFill>
              </a:rPr>
              <a:t>© Корпорация Honeywell International, 2015 г. Все права защищены. </a:t>
            </a:r>
          </a:p>
        </p:txBody>
      </p:sp>
      <p:sp>
        <p:nvSpPr>
          <p:cNvPr id="5" name="Rectangle 4"/>
          <p:cNvSpPr/>
          <p:nvPr userDrawn="1"/>
        </p:nvSpPr>
        <p:spPr>
          <a:xfrm>
            <a:off x="9239251" y="6350000"/>
            <a:ext cx="2654300" cy="508000"/>
          </a:xfrm>
          <a:prstGeom prst="rect">
            <a:avLst/>
          </a:prstGeom>
          <a:solidFill>
            <a:schemeClr val="bg1"/>
          </a:solidFill>
          <a:ln w="952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6" name="Round Single Corner Rectangle 5"/>
          <p:cNvSpPr/>
          <p:nvPr userDrawn="1"/>
        </p:nvSpPr>
        <p:spPr>
          <a:xfrm>
            <a:off x="0" y="6364289"/>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7" name="Text Placeholder 9"/>
          <p:cNvSpPr>
            <a:spLocks noGrp="1"/>
          </p:cNvSpPr>
          <p:nvPr>
            <p:ph type="body" sz="quarter" idx="15"/>
          </p:nvPr>
        </p:nvSpPr>
        <p:spPr>
          <a:xfrm>
            <a:off x="315384" y="6384610"/>
            <a:ext cx="11063816" cy="457200"/>
          </a:xfrm>
          <a:prstGeom prst="rect">
            <a:avLst/>
          </a:prstGeom>
        </p:spPr>
        <p:txBody>
          <a:bodyPr/>
          <a:lstStyle>
            <a:lvl1pPr marL="0" indent="0" algn="ctr">
              <a:buNone/>
              <a:defRPr sz="2400" b="1">
                <a:solidFill>
                  <a:schemeClr val="bg1"/>
                </a:solidFill>
              </a:defRPr>
            </a:lvl1pPr>
          </a:lstStyle>
          <a:p>
            <a:pPr lvl="0"/>
            <a:r>
              <a:rPr lang="en-US"/>
              <a:t>Click to edit Master text styles</a:t>
            </a:r>
          </a:p>
        </p:txBody>
      </p:sp>
      <p:sp>
        <p:nvSpPr>
          <p:cNvPr id="9" name="Slide Number Placeholder 5"/>
          <p:cNvSpPr>
            <a:spLocks noGrp="1"/>
          </p:cNvSpPr>
          <p:nvPr>
            <p:ph type="sldNum" sz="quarter" idx="4"/>
          </p:nvPr>
        </p:nvSpPr>
        <p:spPr>
          <a:xfrm>
            <a:off x="11645901" y="2"/>
            <a:ext cx="675217"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HelveticaNeue MediumCond"/>
                <a:cs typeface="HelveticaNeue MediumCond"/>
              </a:defRPr>
            </a:lvl1pPr>
          </a:lstStyle>
          <a:p>
            <a:pPr>
              <a:defRPr/>
            </a:pPr>
            <a:fld id="{58E27D68-75D7-1046-B88F-55C44A5ED9A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207476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Simple Text with Takeaway">
    <p:spTree>
      <p:nvGrpSpPr>
        <p:cNvPr id="1" name=""/>
        <p:cNvGrpSpPr/>
        <p:nvPr/>
      </p:nvGrpSpPr>
      <p:grpSpPr>
        <a:xfrm>
          <a:off x="0" y="0"/>
          <a:ext cx="0" cy="0"/>
          <a:chOff x="0" y="0"/>
          <a:chExt cx="0" cy="0"/>
        </a:xfrm>
      </p:grpSpPr>
      <p:sp>
        <p:nvSpPr>
          <p:cNvPr id="5" name="Rectangle 4"/>
          <p:cNvSpPr/>
          <p:nvPr userDrawn="1"/>
        </p:nvSpPr>
        <p:spPr>
          <a:xfrm>
            <a:off x="213784" y="6364288"/>
            <a:ext cx="11978216"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srgbClr val="FFFFFF"/>
              </a:solidFill>
            </a:endParaRPr>
          </a:p>
        </p:txBody>
      </p:sp>
      <p:sp>
        <p:nvSpPr>
          <p:cNvPr id="6" name="Round Single Corner Rectangle 5"/>
          <p:cNvSpPr/>
          <p:nvPr userDrawn="1"/>
        </p:nvSpPr>
        <p:spPr>
          <a:xfrm>
            <a:off x="0" y="6364289"/>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srgbClr val="FFFFFF"/>
              </a:solidFill>
            </a:endParaRPr>
          </a:p>
        </p:txBody>
      </p:sp>
      <p:sp>
        <p:nvSpPr>
          <p:cNvPr id="7" name="Rectangle 6"/>
          <p:cNvSpPr>
            <a:spLocks noChangeArrowheads="1"/>
          </p:cNvSpPr>
          <p:nvPr userDrawn="1"/>
        </p:nvSpPr>
        <p:spPr bwMode="auto">
          <a:xfrm>
            <a:off x="207434" y="6149976"/>
            <a:ext cx="25170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914400" eaLnBrk="1" fontAlgn="auto" hangingPunct="1">
              <a:spcBef>
                <a:spcPts val="0"/>
              </a:spcBef>
              <a:spcAft>
                <a:spcPts val="0"/>
              </a:spcAft>
              <a:defRPr/>
            </a:pPr>
            <a:r>
              <a:rPr lang="ru-RU" altLang="en-US" sz="700">
                <a:solidFill>
                  <a:srgbClr val="707070"/>
                </a:solidFill>
              </a:rPr>
              <a:t>© Корпорация Honeywell International, 2015 г. Все права защищены. </a:t>
            </a:r>
          </a:p>
        </p:txBody>
      </p:sp>
      <p:sp>
        <p:nvSpPr>
          <p:cNvPr id="16" name="Title 1"/>
          <p:cNvSpPr>
            <a:spLocks noGrp="1"/>
          </p:cNvSpPr>
          <p:nvPr>
            <p:ph type="title"/>
          </p:nvPr>
        </p:nvSpPr>
        <p:spPr>
          <a:xfrm>
            <a:off x="686104" y="344558"/>
            <a:ext cx="10830680" cy="511862"/>
          </a:xfrm>
        </p:spPr>
        <p:txBody>
          <a:bodyPr/>
          <a:lstStyle/>
          <a:p>
            <a:r>
              <a:rPr lang="en-US"/>
              <a:t>Click to edit Master title style</a:t>
            </a:r>
            <a:endParaRPr lang="en-US" dirty="0"/>
          </a:p>
        </p:txBody>
      </p:sp>
      <p:sp>
        <p:nvSpPr>
          <p:cNvPr id="22" name="Text Placeholder 2"/>
          <p:cNvSpPr>
            <a:spLocks noGrp="1"/>
          </p:cNvSpPr>
          <p:nvPr>
            <p:ph type="body" sz="quarter" idx="16"/>
          </p:nvPr>
        </p:nvSpPr>
        <p:spPr>
          <a:xfrm>
            <a:off x="685800" y="1074738"/>
            <a:ext cx="10670117" cy="5059048"/>
          </a:xfrm>
          <a:prstGeom prst="rect">
            <a:avLst/>
          </a:prstGeom>
        </p:spPr>
        <p:txBody>
          <a:bodyPr>
            <a:normAutofit/>
          </a:bodyPr>
          <a:lstStyle>
            <a:lvl1pPr>
              <a:defRPr sz="2400"/>
            </a:lvl1pPr>
            <a:lvl2pPr marL="457200" indent="-169863">
              <a:defRPr sz="2000"/>
            </a:lvl2pPr>
            <a:lvl3pPr marL="804863" indent="-177800">
              <a:defRPr sz="1800"/>
            </a:lvl3pPr>
            <a:lvl4pPr marL="1201738" indent="-168275">
              <a:buClr>
                <a:schemeClr val="tx1">
                  <a:lumMod val="50000"/>
                  <a:lumOff val="50000"/>
                </a:schemeClr>
              </a:buClr>
              <a:buFontTx/>
              <a:buChar char="-"/>
              <a:defRPr sz="1600"/>
            </a:lvl4pPr>
            <a:lvl5pPr marL="1719263" indent="-177800">
              <a:buClr>
                <a:schemeClr val="tx1">
                  <a:lumMod val="50000"/>
                  <a:lumOff val="50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5"/>
          </p:nvPr>
        </p:nvSpPr>
        <p:spPr>
          <a:xfrm>
            <a:off x="315384" y="6384610"/>
            <a:ext cx="11063816" cy="457200"/>
          </a:xfrm>
          <a:prstGeom prst="rect">
            <a:avLst/>
          </a:prstGeom>
        </p:spPr>
        <p:txBody>
          <a:bodyPr/>
          <a:lstStyle>
            <a:lvl1pPr marL="0" indent="0" algn="ctr">
              <a:buNone/>
              <a:defRPr sz="2400" b="1">
                <a:solidFill>
                  <a:schemeClr val="bg1"/>
                </a:solidFill>
              </a:defRPr>
            </a:lvl1pPr>
          </a:lstStyle>
          <a:p>
            <a:pPr lvl="0"/>
            <a:r>
              <a:rPr lang="en-US"/>
              <a:t>Click to edit Master text styles</a:t>
            </a:r>
          </a:p>
        </p:txBody>
      </p:sp>
      <p:sp>
        <p:nvSpPr>
          <p:cNvPr id="9" name="Slide Number Placeholder 5"/>
          <p:cNvSpPr>
            <a:spLocks noGrp="1"/>
          </p:cNvSpPr>
          <p:nvPr>
            <p:ph type="sldNum" sz="quarter" idx="4"/>
          </p:nvPr>
        </p:nvSpPr>
        <p:spPr>
          <a:xfrm>
            <a:off x="11645901" y="2"/>
            <a:ext cx="675217"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HelveticaNeue MediumCond"/>
                <a:cs typeface="HelveticaNeue MediumCond"/>
              </a:defRPr>
            </a:lvl1pPr>
          </a:lstStyle>
          <a:p>
            <a:pPr>
              <a:defRPr/>
            </a:pPr>
            <a:fld id="{58E27D68-75D7-1046-B88F-55C44A5ED9A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44921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pPr>
                <a:defRPr/>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15372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Title and Takeaway">
    <p:spTree>
      <p:nvGrpSpPr>
        <p:cNvPr id="1" name=""/>
        <p:cNvGrpSpPr/>
        <p:nvPr/>
      </p:nvGrpSpPr>
      <p:grpSpPr>
        <a:xfrm>
          <a:off x="0" y="0"/>
          <a:ext cx="0" cy="0"/>
          <a:chOff x="0" y="0"/>
          <a:chExt cx="0" cy="0"/>
        </a:xfrm>
      </p:grpSpPr>
      <p:sp>
        <p:nvSpPr>
          <p:cNvPr id="4" name="Rectangle 3"/>
          <p:cNvSpPr/>
          <p:nvPr userDrawn="1"/>
        </p:nvSpPr>
        <p:spPr>
          <a:xfrm>
            <a:off x="214313" y="6364288"/>
            <a:ext cx="11977687"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6" name="Round Single Corner Rectangle 5"/>
          <p:cNvSpPr/>
          <p:nvPr userDrawn="1"/>
        </p:nvSpPr>
        <p:spPr>
          <a:xfrm>
            <a:off x="0" y="6351588"/>
            <a:ext cx="11585575" cy="517525"/>
          </a:xfrm>
          <a:prstGeom prst="round1Rect">
            <a:avLst>
              <a:gd name="adj" fmla="val 50000"/>
            </a:avLst>
          </a:prstGeom>
          <a:solidFill>
            <a:srgbClr val="E71D1D"/>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10" name="Text Placeholder 9"/>
          <p:cNvSpPr>
            <a:spLocks noGrp="1"/>
          </p:cNvSpPr>
          <p:nvPr>
            <p:ph type="body" sz="quarter" idx="15"/>
          </p:nvPr>
        </p:nvSpPr>
        <p:spPr>
          <a:xfrm>
            <a:off x="315384" y="6416695"/>
            <a:ext cx="11063816" cy="457200"/>
          </a:xfrm>
          <a:prstGeom prst="rect">
            <a:avLst/>
          </a:prstGeom>
        </p:spPr>
        <p:txBody>
          <a:bodyPr/>
          <a:lstStyle>
            <a:lvl1pPr marL="0" indent="0" algn="r">
              <a:buNone/>
              <a:defRPr b="1">
                <a:solidFill>
                  <a:schemeClr val="bg1"/>
                </a:solidFill>
              </a:defRPr>
            </a:lvl1pPr>
          </a:lstStyle>
          <a:p>
            <a:pPr lvl="0"/>
            <a:r>
              <a:rPr lang="en-US"/>
              <a:t>Click to edit Master text styles</a:t>
            </a:r>
          </a:p>
        </p:txBody>
      </p:sp>
      <p:sp>
        <p:nvSpPr>
          <p:cNvPr id="5" name="Title 4"/>
          <p:cNvSpPr>
            <a:spLocks noGrp="1"/>
          </p:cNvSpPr>
          <p:nvPr>
            <p:ph type="title"/>
          </p:nvPr>
        </p:nvSpPr>
        <p:spPr/>
        <p:txBody>
          <a:bodyPr/>
          <a:lstStyle/>
          <a:p>
            <a:r>
              <a:rPr lang="en-US"/>
              <a:t>Click to edit Master title style</a:t>
            </a:r>
          </a:p>
        </p:txBody>
      </p:sp>
      <p:sp>
        <p:nvSpPr>
          <p:cNvPr id="7" name="Slide Number Placeholder 2"/>
          <p:cNvSpPr>
            <a:spLocks noGrp="1"/>
          </p:cNvSpPr>
          <p:nvPr>
            <p:ph type="sldNum" sz="quarter" idx="16"/>
          </p:nvPr>
        </p:nvSpPr>
        <p:spPr/>
        <p:txBody>
          <a:bodyPr/>
          <a:lstStyle>
            <a:lvl1pPr>
              <a:defRPr/>
            </a:lvl1pPr>
          </a:lstStyle>
          <a:p>
            <a:fld id="{0011E66D-D898-4CF4-9B4E-229DADD602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66766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45909" y="10"/>
            <a:ext cx="675217" cy="504825"/>
          </a:xfrm>
          <a:prstGeom prst="rect">
            <a:avLst/>
          </a:prstGeom>
        </p:spPr>
        <p:txBody>
          <a:bodyPr vert="horz" lIns="68573" tIns="34289" rIns="68573" bIns="34289" rtlCol="0" anchor="ctr"/>
          <a:lstStyle>
            <a:lvl1pPr algn="l" eaLnBrk="1" fontAlgn="auto" hangingPunct="1">
              <a:spcBef>
                <a:spcPts val="0"/>
              </a:spcBef>
              <a:spcAft>
                <a:spcPts val="0"/>
              </a:spcAft>
              <a:defRPr sz="1067" b="1" i="0">
                <a:solidFill>
                  <a:schemeClr val="bg1"/>
                </a:solidFill>
                <a:latin typeface="HelveticaNeue MediumCond"/>
                <a:cs typeface="HelveticaNeue MediumCond"/>
              </a:defRPr>
            </a:lvl1pPr>
          </a:lstStyle>
          <a:p>
            <a:pPr>
              <a:defRPr/>
            </a:pPr>
            <a:fld id="{58E27D68-75D7-1046-B88F-55C44A5ED9A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24672049"/>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ulti-Image Cover">
    <p:spTree>
      <p:nvGrpSpPr>
        <p:cNvPr id="1" name=""/>
        <p:cNvGrpSpPr/>
        <p:nvPr/>
      </p:nvGrpSpPr>
      <p:grpSpPr>
        <a:xfrm>
          <a:off x="0" y="0"/>
          <a:ext cx="0" cy="0"/>
          <a:chOff x="0" y="0"/>
          <a:chExt cx="0" cy="0"/>
        </a:xfrm>
      </p:grpSpPr>
      <p:cxnSp>
        <p:nvCxnSpPr>
          <p:cNvPr id="6" name="Straight Connector 5"/>
          <p:cNvCxnSpPr/>
          <p:nvPr userDrawn="1"/>
        </p:nvCxnSpPr>
        <p:spPr>
          <a:xfrm>
            <a:off x="2851150" y="5959475"/>
            <a:ext cx="0" cy="492125"/>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9"/>
          <p:cNvSpPr>
            <a:spLocks noGrp="1"/>
          </p:cNvSpPr>
          <p:nvPr>
            <p:ph type="body" sz="quarter" idx="13"/>
          </p:nvPr>
        </p:nvSpPr>
        <p:spPr>
          <a:xfrm>
            <a:off x="2864782" y="6222292"/>
            <a:ext cx="6617885" cy="254118"/>
          </a:xfrm>
          <a:prstGeom prst="rect">
            <a:avLst/>
          </a:prstGeom>
        </p:spPr>
        <p:txBody>
          <a:bodyPr vert="horz" anchor="ctr"/>
          <a:lstStyle>
            <a:lvl1pPr>
              <a:defRPr sz="16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
        <p:nvSpPr>
          <p:cNvPr id="14" name="Text Placeholder 17"/>
          <p:cNvSpPr>
            <a:spLocks noGrp="1"/>
          </p:cNvSpPr>
          <p:nvPr>
            <p:ph type="body" sz="quarter" idx="12"/>
          </p:nvPr>
        </p:nvSpPr>
        <p:spPr>
          <a:xfrm>
            <a:off x="2864781" y="5960247"/>
            <a:ext cx="6617887"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a:t>Click to edit Master text styles</a:t>
            </a:r>
          </a:p>
        </p:txBody>
      </p:sp>
      <p:sp>
        <p:nvSpPr>
          <p:cNvPr id="15" name="Content Placeholder 6"/>
          <p:cNvSpPr>
            <a:spLocks noGrp="1"/>
          </p:cNvSpPr>
          <p:nvPr>
            <p:ph sz="quarter" idx="10"/>
          </p:nvPr>
        </p:nvSpPr>
        <p:spPr>
          <a:xfrm>
            <a:off x="266700" y="5949950"/>
            <a:ext cx="2483273" cy="236792"/>
          </a:xfrm>
          <a:prstGeom prst="rect">
            <a:avLst/>
          </a:prstGeom>
        </p:spPr>
        <p:txBody>
          <a:bodyPr vert="horz" anchor="t"/>
          <a:lstStyle>
            <a:lvl1pPr algn="r">
              <a:defRPr sz="14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
        <p:nvSpPr>
          <p:cNvPr id="16" name="Text Placeholder 8"/>
          <p:cNvSpPr>
            <a:spLocks noGrp="1"/>
          </p:cNvSpPr>
          <p:nvPr>
            <p:ph type="body" sz="quarter" idx="11"/>
          </p:nvPr>
        </p:nvSpPr>
        <p:spPr>
          <a:xfrm>
            <a:off x="266699" y="6199311"/>
            <a:ext cx="2483275"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42679032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Open Layout">
    <p:spTree>
      <p:nvGrpSpPr>
        <p:cNvPr id="1" name=""/>
        <p:cNvGrpSpPr/>
        <p:nvPr/>
      </p:nvGrpSpPr>
      <p:grpSpPr>
        <a:xfrm>
          <a:off x="0" y="0"/>
          <a:ext cx="0" cy="0"/>
          <a:chOff x="0" y="0"/>
          <a:chExt cx="0" cy="0"/>
        </a:xfrm>
      </p:grpSpPr>
      <p:graphicFrame>
        <p:nvGraphicFramePr>
          <p:cNvPr id="3" name="Object 5"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12" name="think-cell Slide" r:id="rId5" imgW="360" imgH="360" progId="">
                  <p:embed/>
                </p:oleObj>
              </mc:Choice>
              <mc:Fallback>
                <p:oleObj name="think-cell Slide" r:id="rId5" imgW="360" imgH="360" progId="">
                  <p:embed/>
                  <p:pic>
                    <p:nvPicPr>
                      <p:cNvPr id="0" name="Picture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1"/>
          <p:cNvGrpSpPr>
            <a:grpSpLocks/>
          </p:cNvGrpSpPr>
          <p:nvPr/>
        </p:nvGrpSpPr>
        <p:grpSpPr bwMode="auto">
          <a:xfrm>
            <a:off x="-314325" y="-311150"/>
            <a:ext cx="12815888" cy="7477125"/>
            <a:chOff x="-313689" y="-311099"/>
            <a:chExt cx="12814617" cy="7477866"/>
          </a:xfrm>
        </p:grpSpPr>
        <p:grpSp>
          <p:nvGrpSpPr>
            <p:cNvPr id="5" name="Group 24"/>
            <p:cNvGrpSpPr>
              <a:grpSpLocks/>
            </p:cNvGrpSpPr>
            <p:nvPr userDrawn="1"/>
          </p:nvGrpSpPr>
          <p:grpSpPr bwMode="auto">
            <a:xfrm>
              <a:off x="-313689" y="1297123"/>
              <a:ext cx="182881" cy="4762033"/>
              <a:chOff x="-186689" y="1297123"/>
              <a:chExt cx="182881" cy="4762033"/>
            </a:xfrm>
          </p:grpSpPr>
          <p:cxnSp>
            <p:nvCxnSpPr>
              <p:cNvPr id="15" name="Straight Connector 14"/>
              <p:cNvCxnSpPr>
                <a:cxnSpLocks/>
              </p:cNvCxnSpPr>
              <p:nvPr userDrawn="1"/>
            </p:nvCxnSpPr>
            <p:spPr>
              <a:xfrm rot="16200000">
                <a:off x="-95417" y="5967310"/>
                <a:ext cx="0" cy="182544"/>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userDrawn="1"/>
            </p:nvCxnSpPr>
            <p:spPr>
              <a:xfrm rot="16200000">
                <a:off x="-95417" y="1205926"/>
                <a:ext cx="0" cy="182544"/>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6" name="Group 3"/>
            <p:cNvGrpSpPr>
              <a:grpSpLocks/>
            </p:cNvGrpSpPr>
            <p:nvPr userDrawn="1"/>
          </p:nvGrpSpPr>
          <p:grpSpPr bwMode="auto">
            <a:xfrm>
              <a:off x="833437" y="-311099"/>
              <a:ext cx="10529888" cy="182880"/>
              <a:chOff x="833437" y="-184099"/>
              <a:chExt cx="10529888" cy="182880"/>
            </a:xfrm>
          </p:grpSpPr>
          <p:cxnSp>
            <p:nvCxnSpPr>
              <p:cNvPr id="13" name="Straight Connector 12"/>
              <p:cNvCxnSpPr/>
              <p:nvPr userDrawn="1"/>
            </p:nvCxnSpPr>
            <p:spPr>
              <a:xfrm>
                <a:off x="11362803" y="-184099"/>
                <a:ext cx="0" cy="1825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833960" y="-184099"/>
                <a:ext cx="0" cy="1825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17"/>
            <p:cNvGrpSpPr>
              <a:grpSpLocks/>
            </p:cNvGrpSpPr>
            <p:nvPr userDrawn="1"/>
          </p:nvGrpSpPr>
          <p:grpSpPr bwMode="auto">
            <a:xfrm>
              <a:off x="12318047" y="1297123"/>
              <a:ext cx="182881" cy="4762033"/>
              <a:chOff x="-186689" y="1297123"/>
              <a:chExt cx="182881" cy="4762033"/>
            </a:xfrm>
          </p:grpSpPr>
          <p:cxnSp>
            <p:nvCxnSpPr>
              <p:cNvPr id="11" name="Straight Connector 10"/>
              <p:cNvCxnSpPr>
                <a:cxnSpLocks/>
              </p:cNvCxnSpPr>
              <p:nvPr userDrawn="1"/>
            </p:nvCxnSpPr>
            <p:spPr>
              <a:xfrm rot="16200000">
                <a:off x="-95080" y="5967309"/>
                <a:ext cx="0" cy="182545"/>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p:cNvCxnSpPr>
              <p:nvPr userDrawn="1"/>
            </p:nvCxnSpPr>
            <p:spPr>
              <a:xfrm rot="16200000">
                <a:off x="-95080" y="1205925"/>
                <a:ext cx="0" cy="182545"/>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20"/>
            <p:cNvGrpSpPr>
              <a:grpSpLocks/>
            </p:cNvGrpSpPr>
            <p:nvPr userDrawn="1"/>
          </p:nvGrpSpPr>
          <p:grpSpPr bwMode="auto">
            <a:xfrm>
              <a:off x="833437" y="6983887"/>
              <a:ext cx="10529888" cy="182880"/>
              <a:chOff x="833437" y="-184099"/>
              <a:chExt cx="10529888" cy="182880"/>
            </a:xfrm>
          </p:grpSpPr>
          <p:cxnSp>
            <p:nvCxnSpPr>
              <p:cNvPr id="9" name="Straight Connector 8"/>
              <p:cNvCxnSpPr/>
              <p:nvPr userDrawn="1"/>
            </p:nvCxnSpPr>
            <p:spPr>
              <a:xfrm>
                <a:off x="11362803" y="-183799"/>
                <a:ext cx="0" cy="1825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833960" y="-183799"/>
                <a:ext cx="0" cy="1825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pic>
        <p:nvPicPr>
          <p:cNvPr id="17"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382250" y="0"/>
            <a:ext cx="1809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3"/>
          <p:cNvSpPr>
            <a:spLocks noChangeArrowheads="1"/>
          </p:cNvSpPr>
          <p:nvPr/>
        </p:nvSpPr>
        <p:spPr bwMode="auto">
          <a:xfrm>
            <a:off x="4343400" y="6656388"/>
            <a:ext cx="3505200" cy="200025"/>
          </a:xfrm>
          <a:prstGeom prst="rect">
            <a:avLst/>
          </a:prstGeom>
          <a:noFill/>
          <a:ln>
            <a:noFill/>
          </a:ln>
          <a:extLst/>
        </p:spPr>
        <p:txBody>
          <a:bodyPr wrap="none">
            <a:spAutoFit/>
          </a:bodyPr>
          <a:lstStyle>
            <a:lvl1pPr eaLnBrk="0" hangingPunct="0">
              <a:defRPr sz="2400">
                <a:solidFill>
                  <a:schemeClr val="tx1"/>
                </a:solidFill>
                <a:latin typeface="Arial" panose="020B0604020202020204" pitchFamily="34" charset="0"/>
                <a:ea typeface="ヒラギノ角ゴ Pro W3" pitchFamily="1" charset="-128"/>
              </a:defRPr>
            </a:lvl1pPr>
            <a:lvl2pPr marL="742950" indent="-285750" eaLnBrk="0" hangingPunct="0">
              <a:defRPr sz="2400">
                <a:solidFill>
                  <a:schemeClr val="tx1"/>
                </a:solidFill>
                <a:latin typeface="Arial" panose="020B0604020202020204" pitchFamily="34" charset="0"/>
                <a:ea typeface="ヒラギノ角ゴ Pro W3" pitchFamily="1" charset="-128"/>
              </a:defRPr>
            </a:lvl2pPr>
            <a:lvl3pPr marL="1143000" indent="-228600" eaLnBrk="0" hangingPunct="0">
              <a:defRPr sz="2400">
                <a:solidFill>
                  <a:schemeClr val="tx1"/>
                </a:solidFill>
                <a:latin typeface="Arial" panose="020B0604020202020204" pitchFamily="34" charset="0"/>
                <a:ea typeface="ヒラギノ角ゴ Pro W3" pitchFamily="1" charset="-128"/>
              </a:defRPr>
            </a:lvl3pPr>
            <a:lvl4pPr marL="1600200" indent="-228600" eaLnBrk="0" hangingPunct="0">
              <a:defRPr sz="2400">
                <a:solidFill>
                  <a:schemeClr val="tx1"/>
                </a:solidFill>
                <a:latin typeface="Arial" panose="020B0604020202020204" pitchFamily="34" charset="0"/>
                <a:ea typeface="ヒラギノ角ゴ Pro W3" pitchFamily="1" charset="-128"/>
              </a:defRPr>
            </a:lvl4pPr>
            <a:lvl5pPr marL="2057400" indent="-228600" eaLnBrk="0" hangingPunct="0">
              <a:defRPr sz="2400">
                <a:solidFill>
                  <a:schemeClr val="tx1"/>
                </a:solidFill>
                <a:latin typeface="Arial" panose="020B0604020202020204" pitchFamily="34" charset="0"/>
                <a:ea typeface="ヒラギノ角ゴ Pro W3" pitchFamily="1"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eaLnBrk="1" hangingPunct="1">
              <a:defRPr/>
            </a:pPr>
            <a:r>
              <a:rPr lang="ru-RU" altLang="en-US" sz="700">
                <a:solidFill>
                  <a:srgbClr val="707070"/>
                </a:solidFill>
              </a:rPr>
              <a:t>© Конфиденциальная информация корпорации Honeywell International, 2017 г. Все права защищены.</a:t>
            </a:r>
          </a:p>
        </p:txBody>
      </p:sp>
      <p:pic>
        <p:nvPicPr>
          <p:cNvPr id="19"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93400" y="6329363"/>
            <a:ext cx="12795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Object 23" hidden="1"/>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13" name="think-cell Slide" r:id="rId9" imgW="360" imgH="360" progId="">
                  <p:embed/>
                </p:oleObj>
              </mc:Choice>
              <mc:Fallback>
                <p:oleObj name="think-cell Slide" r:id="rId9" imgW="360" imgH="360" progId="">
                  <p:embed/>
                  <p:pic>
                    <p:nvPicPr>
                      <p:cNvPr id="0" name="Picture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713232" y="356616"/>
            <a:ext cx="10523336" cy="498475"/>
          </a:xfrm>
          <a:prstGeom prst="rect">
            <a:avLst/>
          </a:prstGeom>
        </p:spPr>
        <p:txBody>
          <a:bodyPr/>
          <a:lstStyle>
            <a:lvl1pPr>
              <a:defRPr>
                <a:solidFill>
                  <a:schemeClr val="bg2"/>
                </a:solidFill>
              </a:defRPr>
            </a:lvl1pPr>
          </a:lstStyle>
          <a:p>
            <a:r>
              <a:rPr lang="en-US" dirty="0"/>
              <a:t>Click to edit Master title style</a:t>
            </a:r>
          </a:p>
        </p:txBody>
      </p:sp>
      <p:sp>
        <p:nvSpPr>
          <p:cNvPr id="21" name="Slide Number Placeholder 5"/>
          <p:cNvSpPr>
            <a:spLocks noGrp="1"/>
          </p:cNvSpPr>
          <p:nvPr>
            <p:ph type="sldNum" sz="quarter" idx="10"/>
          </p:nvPr>
        </p:nvSpPr>
        <p:spPr>
          <a:xfrm>
            <a:off x="11642725" y="0"/>
            <a:ext cx="549275" cy="503238"/>
          </a:xfrm>
          <a:prstGeom prst="rect">
            <a:avLst/>
          </a:prstGeom>
        </p:spPr>
        <p:txBody>
          <a:bodyPr/>
          <a:lstStyle>
            <a:lvl1pPr>
              <a:defRPr>
                <a:solidFill>
                  <a:schemeClr val="bg1"/>
                </a:solidFill>
              </a:defRPr>
            </a:lvl1pPr>
          </a:lstStyle>
          <a:p>
            <a:pPr>
              <a:defRPr/>
            </a:pPr>
            <a:fld id="{E3F6B27C-8A38-4B0E-A365-17F9F2710A1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3123471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4"/>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1230724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122496"/>
          </a:xfrm>
          <a:prstGeom prst="line">
            <a:avLst/>
          </a:prstGeom>
          <a:noFill/>
          <a:ln w="9525" cap="flat" cmpd="sng" algn="ctr">
            <a:solidFill>
              <a:schemeClr val="accent3"/>
            </a:solidFill>
            <a:prstDash val="solid"/>
            <a:round/>
            <a:headEnd type="none" w="med" len="med"/>
            <a:tailEnd type="none" w="med" len="med"/>
          </a:ln>
          <a:effectLst/>
          <a:extLst/>
        </p:spPr>
      </p:cxnSp>
      <p:sp>
        <p:nvSpPr>
          <p:cNvPr id="13" name="Title 1"/>
          <p:cNvSpPr>
            <a:spLocks noGrp="1"/>
          </p:cNvSpPr>
          <p:nvPr>
            <p:ph type="title"/>
          </p:nvPr>
        </p:nvSpPr>
        <p:spPr>
          <a:xfrm>
            <a:off x="714567" y="357810"/>
            <a:ext cx="10499918" cy="498610"/>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4793" y="1005840"/>
            <a:ext cx="5160304" cy="5113606"/>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113606"/>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7"/>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11514113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8" name="Straight Connector 7"/>
          <p:cNvCxnSpPr/>
          <p:nvPr userDrawn="1"/>
        </p:nvCxnSpPr>
        <p:spPr bwMode="auto">
          <a:xfrm>
            <a:off x="6008688" y="996950"/>
            <a:ext cx="0" cy="5192836"/>
          </a:xfrm>
          <a:prstGeom prst="line">
            <a:avLst/>
          </a:prstGeom>
          <a:noFill/>
          <a:ln w="9525" cap="flat" cmpd="sng" algn="ctr">
            <a:solidFill>
              <a:schemeClr val="accent3"/>
            </a:solidFill>
            <a:prstDash val="solid"/>
            <a:round/>
            <a:headEnd type="none" w="med" len="med"/>
            <a:tailEnd type="none" w="med" len="med"/>
          </a:ln>
          <a:effectLst/>
          <a:ex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solidFill>
                <a:srgbClr val="000000"/>
              </a:solidFill>
            </a:endParaRPr>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240" y="3796577"/>
            <a:ext cx="5172338" cy="239320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4782" y="3796578"/>
            <a:ext cx="5110491" cy="2393208"/>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24"/>
          </p:nvPr>
        </p:nvSpPr>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25"/>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2244746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4615711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28065469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Open Layout W/ Takeaway">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207434" y="6149976"/>
            <a:ext cx="25170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a:solidFill>
                  <a:srgbClr val="FFC627"/>
                </a:solidFill>
              </a:rPr>
              <a:t>© Корпорация Honeywell International, 2015 г. Все права защищены. </a:t>
            </a:r>
          </a:p>
        </p:txBody>
      </p:sp>
      <p:sp>
        <p:nvSpPr>
          <p:cNvPr id="5" name="Rectangle 4"/>
          <p:cNvSpPr/>
          <p:nvPr userDrawn="1"/>
        </p:nvSpPr>
        <p:spPr>
          <a:xfrm>
            <a:off x="9239251" y="6350000"/>
            <a:ext cx="2654300" cy="508000"/>
          </a:xfrm>
          <a:prstGeom prst="rect">
            <a:avLst/>
          </a:prstGeom>
          <a:solidFill>
            <a:schemeClr val="bg1"/>
          </a:solidFill>
          <a:ln w="952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6" name="Round Single Corner Rectangle 5"/>
          <p:cNvSpPr/>
          <p:nvPr userDrawn="1"/>
        </p:nvSpPr>
        <p:spPr>
          <a:xfrm>
            <a:off x="0" y="6364289"/>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7" name="Text Placeholder 9"/>
          <p:cNvSpPr>
            <a:spLocks noGrp="1"/>
          </p:cNvSpPr>
          <p:nvPr>
            <p:ph type="body" sz="quarter" idx="15"/>
          </p:nvPr>
        </p:nvSpPr>
        <p:spPr>
          <a:xfrm>
            <a:off x="315384" y="6384610"/>
            <a:ext cx="11063816" cy="457200"/>
          </a:xfrm>
          <a:prstGeom prst="rect">
            <a:avLst/>
          </a:prstGeom>
        </p:spPr>
        <p:txBody>
          <a:bodyPr/>
          <a:lstStyle>
            <a:lvl1pPr marL="0" indent="0" algn="ctr">
              <a:buNone/>
              <a:defRPr sz="2400" b="1">
                <a:solidFill>
                  <a:schemeClr val="bg1"/>
                </a:solidFill>
              </a:defRPr>
            </a:lvl1pPr>
          </a:lstStyle>
          <a:p>
            <a:pPr lvl="0"/>
            <a:r>
              <a:rPr lang="en-US"/>
              <a:t>Click to edit Master text styles</a:t>
            </a:r>
          </a:p>
        </p:txBody>
      </p:sp>
      <p:sp>
        <p:nvSpPr>
          <p:cNvPr id="9" name="Slide Number Placeholder 5"/>
          <p:cNvSpPr>
            <a:spLocks noGrp="1"/>
          </p:cNvSpPr>
          <p:nvPr>
            <p:ph type="sldNum" sz="quarter" idx="4"/>
          </p:nvPr>
        </p:nvSpPr>
        <p:spPr>
          <a:xfrm>
            <a:off x="11645901" y="2"/>
            <a:ext cx="675217"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HelveticaNeue MediumCond"/>
                <a:cs typeface="HelveticaNeue MediumCond"/>
              </a:defRPr>
            </a:lvl1pPr>
          </a:lstStyle>
          <a:p>
            <a:pPr>
              <a:defRPr/>
            </a:pPr>
            <a:fld id="{58E27D68-75D7-1046-B88F-55C44A5ED9A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18662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mple Text with Takeaway">
    <p:spTree>
      <p:nvGrpSpPr>
        <p:cNvPr id="1" name=""/>
        <p:cNvGrpSpPr/>
        <p:nvPr/>
      </p:nvGrpSpPr>
      <p:grpSpPr>
        <a:xfrm>
          <a:off x="0" y="0"/>
          <a:ext cx="0" cy="0"/>
          <a:chOff x="0" y="0"/>
          <a:chExt cx="0" cy="0"/>
        </a:xfrm>
      </p:grpSpPr>
      <p:sp>
        <p:nvSpPr>
          <p:cNvPr id="16" name="Title 1"/>
          <p:cNvSpPr>
            <a:spLocks noGrp="1"/>
          </p:cNvSpPr>
          <p:nvPr>
            <p:ph type="title"/>
          </p:nvPr>
        </p:nvSpPr>
        <p:spPr>
          <a:xfrm>
            <a:off x="709621" y="364015"/>
            <a:ext cx="10491779" cy="511862"/>
          </a:xfrm>
        </p:spPr>
        <p:txBody>
          <a:bodyPr/>
          <a:lstStyle/>
          <a:p>
            <a:r>
              <a:rPr lang="en-US"/>
              <a:t>Click to edit Master title style</a:t>
            </a:r>
            <a:endParaRPr lang="en-US" dirty="0"/>
          </a:p>
        </p:txBody>
      </p:sp>
      <p:sp>
        <p:nvSpPr>
          <p:cNvPr id="14" name="Text Placeholder 9"/>
          <p:cNvSpPr>
            <a:spLocks noGrp="1"/>
          </p:cNvSpPr>
          <p:nvPr>
            <p:ph type="body" sz="quarter" idx="15"/>
          </p:nvPr>
        </p:nvSpPr>
        <p:spPr>
          <a:xfrm>
            <a:off x="315384" y="640080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9" name="Content Placeholder 4"/>
          <p:cNvSpPr>
            <a:spLocks noGrp="1"/>
          </p:cNvSpPr>
          <p:nvPr>
            <p:ph sz="quarter" idx="12"/>
          </p:nvPr>
        </p:nvSpPr>
        <p:spPr>
          <a:xfrm>
            <a:off x="709621" y="1005463"/>
            <a:ext cx="10491779" cy="5075237"/>
          </a:xfrm>
          <a:prstGeom prst="rect">
            <a:avLst/>
          </a:prstGeom>
        </p:spPr>
        <p:txBody>
          <a:bodyPr/>
          <a:lstStyle>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6"/>
          </p:nvPr>
        </p:nvSpPr>
        <p:spPr/>
        <p:txBody>
          <a:bodyPr/>
          <a:lstStyle>
            <a:lvl1pPr algn="l">
              <a:defRPr sz="1000" b="1" i="0">
                <a:solidFill>
                  <a:schemeClr val="bg1"/>
                </a:solidFill>
                <a:latin typeface="+mn-lt"/>
                <a:cs typeface="HelveticaNeue MediumCond"/>
              </a:defRPr>
            </a:lvl1pPr>
          </a:lstStyle>
          <a:p>
            <a:pPr>
              <a:defRPr/>
            </a:pPr>
            <a:fld id="{EDB926B2-095E-4571-A4EA-B3D2263F082D}" type="slidenum">
              <a:rPr lang="en-US"/>
              <a:pPr>
                <a:defRPr/>
              </a:pPr>
              <a:t>‹#›</a:t>
            </a:fld>
            <a:endParaRPr lang="en-US" dirty="0"/>
          </a:p>
        </p:txBody>
      </p:sp>
      <p:sp>
        <p:nvSpPr>
          <p:cNvPr id="3" name="Footer Placeholder 2"/>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20317946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Simple Text with Takeaway">
    <p:spTree>
      <p:nvGrpSpPr>
        <p:cNvPr id="1" name=""/>
        <p:cNvGrpSpPr/>
        <p:nvPr/>
      </p:nvGrpSpPr>
      <p:grpSpPr>
        <a:xfrm>
          <a:off x="0" y="0"/>
          <a:ext cx="0" cy="0"/>
          <a:chOff x="0" y="0"/>
          <a:chExt cx="0" cy="0"/>
        </a:xfrm>
      </p:grpSpPr>
      <p:sp>
        <p:nvSpPr>
          <p:cNvPr id="5" name="Rectangle 4"/>
          <p:cNvSpPr/>
          <p:nvPr userDrawn="1"/>
        </p:nvSpPr>
        <p:spPr>
          <a:xfrm>
            <a:off x="214313" y="6364288"/>
            <a:ext cx="11977687"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ound Single Corner Rectangle 5"/>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p:cNvSpPr>
            <a:spLocks noChangeArrowheads="1"/>
          </p:cNvSpPr>
          <p:nvPr userDrawn="1"/>
        </p:nvSpPr>
        <p:spPr bwMode="auto">
          <a:xfrm>
            <a:off x="207963" y="6149975"/>
            <a:ext cx="2516187"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chemeClr val="accent2"/>
                </a:solidFill>
              </a:rPr>
              <a:t>© Корпорация Honeywell International, 2015 г. Все права защищены. </a:t>
            </a:r>
          </a:p>
        </p:txBody>
      </p:sp>
      <p:sp>
        <p:nvSpPr>
          <p:cNvPr id="16" name="Title 1"/>
          <p:cNvSpPr>
            <a:spLocks noGrp="1"/>
          </p:cNvSpPr>
          <p:nvPr>
            <p:ph type="title"/>
          </p:nvPr>
        </p:nvSpPr>
        <p:spPr>
          <a:xfrm>
            <a:off x="686104" y="344558"/>
            <a:ext cx="10830680" cy="511862"/>
          </a:xfrm>
        </p:spPr>
        <p:txBody>
          <a:bodyPr/>
          <a:lstStyle/>
          <a:p>
            <a:r>
              <a:rPr lang="en-US" dirty="0"/>
              <a:t>Click to edit Master title style</a:t>
            </a:r>
          </a:p>
        </p:txBody>
      </p:sp>
      <p:sp>
        <p:nvSpPr>
          <p:cNvPr id="22" name="Text Placeholder 2"/>
          <p:cNvSpPr>
            <a:spLocks noGrp="1"/>
          </p:cNvSpPr>
          <p:nvPr>
            <p:ph type="body" sz="quarter" idx="16"/>
          </p:nvPr>
        </p:nvSpPr>
        <p:spPr>
          <a:xfrm>
            <a:off x="685800" y="1074738"/>
            <a:ext cx="10670117" cy="5059048"/>
          </a:xfrm>
          <a:prstGeom prst="rect">
            <a:avLst/>
          </a:prstGeom>
        </p:spPr>
        <p:txBody>
          <a:bodyPr>
            <a:normAutofit/>
          </a:bodyPr>
          <a:lstStyle>
            <a:lvl2pPr marL="457200" indent="-169863">
              <a:defRPr/>
            </a:lvl2pPr>
            <a:lvl3pPr marL="804863" indent="-177800">
              <a:defRPr/>
            </a:lvl3pPr>
            <a:lvl4pPr marL="1201738" indent="-168275">
              <a:buClr>
                <a:schemeClr val="tx1">
                  <a:lumMod val="50000"/>
                  <a:lumOff val="50000"/>
                </a:schemeClr>
              </a:buClr>
              <a:buFontTx/>
              <a:buChar char="-"/>
              <a:defRPr sz="1400"/>
            </a:lvl4pPr>
            <a:lvl5pPr marL="1719263" indent="-177800">
              <a:buClr>
                <a:schemeClr val="tx1">
                  <a:lumMod val="50000"/>
                  <a:lumOff val="50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5"/>
          </p:nvPr>
        </p:nvSpPr>
        <p:spPr>
          <a:xfrm>
            <a:off x="315384" y="6384610"/>
            <a:ext cx="11063816" cy="457200"/>
          </a:xfrm>
          <a:prstGeom prst="rect">
            <a:avLst/>
          </a:prstGeom>
        </p:spPr>
        <p:txBody>
          <a:bodyPr/>
          <a:lstStyle>
            <a:lvl1pPr marL="0" indent="0" algn="ctr">
              <a:buNone/>
              <a:defRPr sz="2400" b="1">
                <a:solidFill>
                  <a:schemeClr val="bg1"/>
                </a:solidFill>
              </a:defRPr>
            </a:lvl1pPr>
          </a:lstStyle>
          <a:p>
            <a:pPr lvl="0"/>
            <a:r>
              <a:rPr lang="en-US" dirty="0"/>
              <a:t>Click to edit Master text styles</a:t>
            </a:r>
          </a:p>
        </p:txBody>
      </p:sp>
      <p:sp>
        <p:nvSpPr>
          <p:cNvPr id="8" name="Slide Number Placeholder 5"/>
          <p:cNvSpPr>
            <a:spLocks noGrp="1"/>
          </p:cNvSpPr>
          <p:nvPr>
            <p:ph type="sldNum" sz="quarter" idx="17"/>
          </p:nvPr>
        </p:nvSpPr>
        <p:spPr/>
        <p:txBody>
          <a:bodyPr/>
          <a:lstStyle>
            <a:lvl1pPr>
              <a:defRPr/>
            </a:lvl1pPr>
          </a:lstStyle>
          <a:p>
            <a:pPr>
              <a:defRPr/>
            </a:pPr>
            <a:fld id="{08BFE21E-7A0A-4102-B1EB-35E06B90EB0C}" type="slidenum">
              <a:rPr lang="en-US"/>
              <a:pPr>
                <a:defRPr/>
              </a:pPr>
              <a:t>‹#›</a:t>
            </a:fld>
            <a:endParaRPr lang="en-US" dirty="0"/>
          </a:p>
        </p:txBody>
      </p:sp>
    </p:spTree>
    <p:extLst>
      <p:ext uri="{BB962C8B-B14F-4D97-AF65-F5344CB8AC3E}">
        <p14:creationId xmlns:p14="http://schemas.microsoft.com/office/powerpoint/2010/main" val="21069418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4"/>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33341358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122496"/>
          </a:xfrm>
          <a:prstGeom prst="line">
            <a:avLst/>
          </a:prstGeom>
          <a:noFill/>
          <a:ln w="9525" cap="flat" cmpd="sng" algn="ctr">
            <a:solidFill>
              <a:schemeClr val="accent3"/>
            </a:solidFill>
            <a:prstDash val="solid"/>
            <a:round/>
            <a:headEnd type="none" w="med" len="med"/>
            <a:tailEnd type="none" w="med" len="med"/>
          </a:ln>
          <a:effectLst/>
          <a:extLst/>
        </p:spPr>
      </p:cxnSp>
      <p:sp>
        <p:nvSpPr>
          <p:cNvPr id="13" name="Title 1"/>
          <p:cNvSpPr>
            <a:spLocks noGrp="1"/>
          </p:cNvSpPr>
          <p:nvPr>
            <p:ph type="title"/>
          </p:nvPr>
        </p:nvSpPr>
        <p:spPr>
          <a:xfrm>
            <a:off x="714567" y="357810"/>
            <a:ext cx="10499918" cy="498610"/>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4793" y="1005840"/>
            <a:ext cx="5160304" cy="5113606"/>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113606"/>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7"/>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5623796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8" name="Straight Connector 7"/>
          <p:cNvCxnSpPr/>
          <p:nvPr userDrawn="1"/>
        </p:nvCxnSpPr>
        <p:spPr bwMode="auto">
          <a:xfrm>
            <a:off x="6008688" y="996950"/>
            <a:ext cx="0" cy="5192836"/>
          </a:xfrm>
          <a:prstGeom prst="line">
            <a:avLst/>
          </a:prstGeom>
          <a:noFill/>
          <a:ln w="9525" cap="flat" cmpd="sng" algn="ctr">
            <a:solidFill>
              <a:schemeClr val="accent3"/>
            </a:solidFill>
            <a:prstDash val="solid"/>
            <a:round/>
            <a:headEnd type="none" w="med" len="med"/>
            <a:tailEnd type="none" w="med" len="med"/>
          </a:ln>
          <a:effectLst/>
          <a:ex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solidFill>
                <a:srgbClr val="000000"/>
              </a:solidFill>
            </a:endParaRPr>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240" y="3796577"/>
            <a:ext cx="5172338" cy="239320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4782" y="3796578"/>
            <a:ext cx="5110491" cy="2393208"/>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24"/>
          </p:nvPr>
        </p:nvSpPr>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25"/>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6416917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41232231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21141538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DFB9E8E-40F4-49AB-86DB-EE09EEE656CD}" type="datetimeFigureOut">
              <a:rPr lang="en-US" smtClean="0">
                <a:solidFill>
                  <a:srgbClr val="000000"/>
                </a:solidFill>
              </a:rPr>
              <a:pPr/>
              <a:t>5/22/2018</a:t>
            </a:fld>
            <a:endParaRPr lang="en-US">
              <a:solidFill>
                <a:srgbClr val="000000"/>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1915690D-BD99-4940-A35F-9C116088FF9A}"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0112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Open Layout W/ Takeaway">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207434" y="6149976"/>
            <a:ext cx="25170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a:solidFill>
                  <a:srgbClr val="FFC627"/>
                </a:solidFill>
              </a:rPr>
              <a:t>© Корпорация Honeywell International, 2015 г. Все права защищены. </a:t>
            </a:r>
          </a:p>
        </p:txBody>
      </p:sp>
      <p:sp>
        <p:nvSpPr>
          <p:cNvPr id="5" name="Rectangle 4"/>
          <p:cNvSpPr/>
          <p:nvPr userDrawn="1"/>
        </p:nvSpPr>
        <p:spPr>
          <a:xfrm>
            <a:off x="9239251" y="6350000"/>
            <a:ext cx="2654300" cy="508000"/>
          </a:xfrm>
          <a:prstGeom prst="rect">
            <a:avLst/>
          </a:prstGeom>
          <a:solidFill>
            <a:schemeClr val="bg1"/>
          </a:solidFill>
          <a:ln w="952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6" name="Round Single Corner Rectangle 5"/>
          <p:cNvSpPr/>
          <p:nvPr userDrawn="1"/>
        </p:nvSpPr>
        <p:spPr>
          <a:xfrm>
            <a:off x="0" y="6364289"/>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7" name="Text Placeholder 9"/>
          <p:cNvSpPr>
            <a:spLocks noGrp="1"/>
          </p:cNvSpPr>
          <p:nvPr>
            <p:ph type="body" sz="quarter" idx="15"/>
          </p:nvPr>
        </p:nvSpPr>
        <p:spPr>
          <a:xfrm>
            <a:off x="315384" y="6384610"/>
            <a:ext cx="11063816" cy="457200"/>
          </a:xfrm>
          <a:prstGeom prst="rect">
            <a:avLst/>
          </a:prstGeom>
        </p:spPr>
        <p:txBody>
          <a:bodyPr/>
          <a:lstStyle>
            <a:lvl1pPr marL="0" indent="0" algn="ctr">
              <a:buNone/>
              <a:defRPr sz="2400" b="1">
                <a:solidFill>
                  <a:schemeClr val="bg1"/>
                </a:solidFill>
              </a:defRPr>
            </a:lvl1pPr>
          </a:lstStyle>
          <a:p>
            <a:pPr lvl="0"/>
            <a:r>
              <a:rPr lang="en-US"/>
              <a:t>Click to edit Master text styles</a:t>
            </a:r>
          </a:p>
        </p:txBody>
      </p:sp>
      <p:sp>
        <p:nvSpPr>
          <p:cNvPr id="9" name="Slide Number Placeholder 5"/>
          <p:cNvSpPr>
            <a:spLocks noGrp="1"/>
          </p:cNvSpPr>
          <p:nvPr>
            <p:ph type="sldNum" sz="quarter" idx="4"/>
          </p:nvPr>
        </p:nvSpPr>
        <p:spPr>
          <a:xfrm>
            <a:off x="11645901" y="2"/>
            <a:ext cx="675217"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HelveticaNeue MediumCond"/>
                <a:cs typeface="HelveticaNeue MediumCond"/>
              </a:defRPr>
            </a:lvl1pPr>
          </a:lstStyle>
          <a:p>
            <a:pPr>
              <a:defRPr/>
            </a:pPr>
            <a:fld id="{58E27D68-75D7-1046-B88F-55C44A5ED9A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353437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Simple Text with Takeaway">
    <p:spTree>
      <p:nvGrpSpPr>
        <p:cNvPr id="1" name=""/>
        <p:cNvGrpSpPr/>
        <p:nvPr/>
      </p:nvGrpSpPr>
      <p:grpSpPr>
        <a:xfrm>
          <a:off x="0" y="0"/>
          <a:ext cx="0" cy="0"/>
          <a:chOff x="0" y="0"/>
          <a:chExt cx="0" cy="0"/>
        </a:xfrm>
      </p:grpSpPr>
      <p:sp>
        <p:nvSpPr>
          <p:cNvPr id="5" name="Rectangle 4"/>
          <p:cNvSpPr/>
          <p:nvPr userDrawn="1"/>
        </p:nvSpPr>
        <p:spPr>
          <a:xfrm>
            <a:off x="213784" y="6364288"/>
            <a:ext cx="11978216"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srgbClr val="FFFFFF"/>
              </a:solidFill>
            </a:endParaRPr>
          </a:p>
        </p:txBody>
      </p:sp>
      <p:sp>
        <p:nvSpPr>
          <p:cNvPr id="6" name="Round Single Corner Rectangle 5"/>
          <p:cNvSpPr/>
          <p:nvPr userDrawn="1"/>
        </p:nvSpPr>
        <p:spPr>
          <a:xfrm>
            <a:off x="0" y="6364289"/>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srgbClr val="FFFFFF"/>
              </a:solidFill>
            </a:endParaRPr>
          </a:p>
        </p:txBody>
      </p:sp>
      <p:sp>
        <p:nvSpPr>
          <p:cNvPr id="7" name="Rectangle 6"/>
          <p:cNvSpPr>
            <a:spLocks noChangeArrowheads="1"/>
          </p:cNvSpPr>
          <p:nvPr userDrawn="1"/>
        </p:nvSpPr>
        <p:spPr bwMode="auto">
          <a:xfrm>
            <a:off x="207434" y="6149976"/>
            <a:ext cx="25170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914400" eaLnBrk="1" fontAlgn="auto" hangingPunct="1">
              <a:spcBef>
                <a:spcPts val="0"/>
              </a:spcBef>
              <a:spcAft>
                <a:spcPts val="0"/>
              </a:spcAft>
              <a:defRPr/>
            </a:pPr>
            <a:r>
              <a:rPr lang="ru-RU" altLang="en-US" sz="700">
                <a:solidFill>
                  <a:srgbClr val="707070"/>
                </a:solidFill>
              </a:rPr>
              <a:t>© Корпорация Honeywell International, 2015 г. Все права защищены. </a:t>
            </a:r>
          </a:p>
        </p:txBody>
      </p:sp>
      <p:sp>
        <p:nvSpPr>
          <p:cNvPr id="16" name="Title 1"/>
          <p:cNvSpPr>
            <a:spLocks noGrp="1"/>
          </p:cNvSpPr>
          <p:nvPr>
            <p:ph type="title"/>
          </p:nvPr>
        </p:nvSpPr>
        <p:spPr>
          <a:xfrm>
            <a:off x="686104" y="344558"/>
            <a:ext cx="10830680" cy="511862"/>
          </a:xfrm>
        </p:spPr>
        <p:txBody>
          <a:bodyPr/>
          <a:lstStyle/>
          <a:p>
            <a:r>
              <a:rPr lang="en-US"/>
              <a:t>Click to edit Master title style</a:t>
            </a:r>
            <a:endParaRPr lang="en-US" dirty="0"/>
          </a:p>
        </p:txBody>
      </p:sp>
      <p:sp>
        <p:nvSpPr>
          <p:cNvPr id="22" name="Text Placeholder 2"/>
          <p:cNvSpPr>
            <a:spLocks noGrp="1"/>
          </p:cNvSpPr>
          <p:nvPr>
            <p:ph type="body" sz="quarter" idx="16"/>
          </p:nvPr>
        </p:nvSpPr>
        <p:spPr>
          <a:xfrm>
            <a:off x="685800" y="1074738"/>
            <a:ext cx="10670117" cy="5059048"/>
          </a:xfrm>
          <a:prstGeom prst="rect">
            <a:avLst/>
          </a:prstGeom>
        </p:spPr>
        <p:txBody>
          <a:bodyPr>
            <a:normAutofit/>
          </a:bodyPr>
          <a:lstStyle>
            <a:lvl1pPr>
              <a:defRPr sz="2400"/>
            </a:lvl1pPr>
            <a:lvl2pPr marL="457200" indent="-169863">
              <a:defRPr sz="2000"/>
            </a:lvl2pPr>
            <a:lvl3pPr marL="804863" indent="-177800">
              <a:defRPr sz="1800"/>
            </a:lvl3pPr>
            <a:lvl4pPr marL="1201738" indent="-168275">
              <a:buClr>
                <a:schemeClr val="tx1">
                  <a:lumMod val="50000"/>
                  <a:lumOff val="50000"/>
                </a:schemeClr>
              </a:buClr>
              <a:buFontTx/>
              <a:buChar char="-"/>
              <a:defRPr sz="1600"/>
            </a:lvl4pPr>
            <a:lvl5pPr marL="1719263" indent="-177800">
              <a:buClr>
                <a:schemeClr val="tx1">
                  <a:lumMod val="50000"/>
                  <a:lumOff val="50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5"/>
          </p:nvPr>
        </p:nvSpPr>
        <p:spPr>
          <a:xfrm>
            <a:off x="315384" y="6384610"/>
            <a:ext cx="11063816" cy="457200"/>
          </a:xfrm>
          <a:prstGeom prst="rect">
            <a:avLst/>
          </a:prstGeom>
        </p:spPr>
        <p:txBody>
          <a:bodyPr/>
          <a:lstStyle>
            <a:lvl1pPr marL="0" indent="0" algn="ctr">
              <a:buNone/>
              <a:defRPr sz="2400" b="1">
                <a:solidFill>
                  <a:schemeClr val="bg1"/>
                </a:solidFill>
              </a:defRPr>
            </a:lvl1pPr>
          </a:lstStyle>
          <a:p>
            <a:pPr lvl="0"/>
            <a:r>
              <a:rPr lang="en-US"/>
              <a:t>Click to edit Master text styles</a:t>
            </a:r>
          </a:p>
        </p:txBody>
      </p:sp>
      <p:sp>
        <p:nvSpPr>
          <p:cNvPr id="9" name="Slide Number Placeholder 5"/>
          <p:cNvSpPr>
            <a:spLocks noGrp="1"/>
          </p:cNvSpPr>
          <p:nvPr>
            <p:ph type="sldNum" sz="quarter" idx="4"/>
          </p:nvPr>
        </p:nvSpPr>
        <p:spPr>
          <a:xfrm>
            <a:off x="11645901" y="2"/>
            <a:ext cx="675217"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HelveticaNeue MediumCond"/>
                <a:cs typeface="HelveticaNeue MediumCond"/>
              </a:defRPr>
            </a:lvl1pPr>
          </a:lstStyle>
          <a:p>
            <a:pPr>
              <a:defRPr/>
            </a:pPr>
            <a:fld id="{58E27D68-75D7-1046-B88F-55C44A5ED9A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562695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CDFBF7C8-A7AB-4290-B9C8-6E76ADB130E8}" type="datetimeFigureOut">
              <a:rPr lang="en-US">
                <a:solidFill>
                  <a:srgbClr val="000000"/>
                </a:solidFill>
              </a:rPr>
              <a:pPr>
                <a:defRPr/>
              </a:pPr>
              <a:t>5/22/2018</a:t>
            </a:fld>
            <a:endParaRPr lang="en-US">
              <a:solidFill>
                <a:srgbClr val="000000"/>
              </a:solidFill>
            </a:endParaRPr>
          </a:p>
        </p:txBody>
      </p:sp>
      <p:sp>
        <p:nvSpPr>
          <p:cNvPr id="3" name="Footer Placeholder 4"/>
          <p:cNvSpPr>
            <a:spLocks noGrp="1"/>
          </p:cNvSpPr>
          <p:nvPr>
            <p:ph type="ftr" sz="quarter" idx="11"/>
            <p:custDataLst>
              <p:tags r:id="rId1"/>
            </p:custDataLst>
          </p:nvPr>
        </p:nvSpPr>
        <p:spPr>
          <a:xfrm>
            <a:off x="0" y="6356350"/>
            <a:ext cx="12192000" cy="365125"/>
          </a:xfrm>
          <a:prstGeom prst="rect">
            <a:avLst/>
          </a:prstGeom>
        </p:spPr>
        <p:txBody>
          <a:bodyPr/>
          <a:lstStyle>
            <a:lvl1pPr algn="l">
              <a:defRPr lang="en-US" sz="700" b="0" i="0" u="none">
                <a:solidFill>
                  <a:srgbClr val="7F7F7F"/>
                </a:solidFill>
                <a:latin typeface="Arial" panose="020B0604020202020204" pitchFamily="34" charset="0"/>
              </a:defRPr>
            </a:lvl1pPr>
          </a:lstStyle>
          <a:p>
            <a:pPr>
              <a:defRPr/>
            </a:pPr>
            <a:r>
              <a:t>Honeywell Internal</a:t>
            </a:r>
          </a:p>
        </p:txBody>
      </p:sp>
      <p:sp>
        <p:nvSpPr>
          <p:cNvPr id="4"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fld id="{AF5EB527-DDC8-4E4F-A4E8-2323D2FA6F3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71024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with Takeaway">
    <p:spTree>
      <p:nvGrpSpPr>
        <p:cNvPr id="1" name=""/>
        <p:cNvGrpSpPr/>
        <p:nvPr/>
      </p:nvGrpSpPr>
      <p:grpSpPr>
        <a:xfrm>
          <a:off x="0" y="0"/>
          <a:ext cx="0" cy="0"/>
          <a:chOff x="0" y="0"/>
          <a:chExt cx="0" cy="0"/>
        </a:xfrm>
      </p:grpSpPr>
      <p:cxnSp>
        <p:nvCxnSpPr>
          <p:cNvPr id="8" name="Straight Connector 7"/>
          <p:cNvCxnSpPr/>
          <p:nvPr userDrawn="1"/>
        </p:nvCxnSpPr>
        <p:spPr bwMode="auto">
          <a:xfrm>
            <a:off x="6008688" y="996950"/>
            <a:ext cx="0" cy="5056188"/>
          </a:xfrm>
          <a:prstGeom prst="line">
            <a:avLst/>
          </a:prstGeom>
          <a:noFill/>
          <a:ln w="9525" cap="flat" cmpd="sng" algn="ctr">
            <a:solidFill>
              <a:schemeClr val="accent3"/>
            </a:solidFill>
            <a:prstDash val="solid"/>
            <a:round/>
            <a:headEnd type="none" w="med" len="med"/>
            <a:tailEnd type="none" w="med" len="med"/>
          </a:ln>
          <a:effectLst/>
          <a:extLst/>
        </p:spPr>
      </p:cxnSp>
      <p:sp>
        <p:nvSpPr>
          <p:cNvPr id="11" name="Content Placeholder 4"/>
          <p:cNvSpPr>
            <a:spLocks noGrp="1"/>
          </p:cNvSpPr>
          <p:nvPr>
            <p:ph sz="quarter" idx="12"/>
          </p:nvPr>
        </p:nvSpPr>
        <p:spPr>
          <a:xfrm>
            <a:off x="714108" y="1005840"/>
            <a:ext cx="5172300" cy="5047934"/>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16"/>
          </p:nvPr>
        </p:nvSpPr>
        <p:spPr>
          <a:xfrm>
            <a:off x="6143515" y="1005840"/>
            <a:ext cx="5050940" cy="5047934"/>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9" name="Slide Number Placeholder 2"/>
          <p:cNvSpPr>
            <a:spLocks noGrp="1"/>
          </p:cNvSpPr>
          <p:nvPr>
            <p:ph type="sldNum" sz="quarter" idx="17"/>
          </p:nvPr>
        </p:nvSpPr>
        <p:spPr/>
        <p:txBody>
          <a:bodyPr/>
          <a:lstStyle>
            <a:lvl1pPr>
              <a:defRPr/>
            </a:lvl1pPr>
          </a:lstStyle>
          <a:p>
            <a:pPr>
              <a:defRPr/>
            </a:pPr>
            <a:fld id="{E55B2C39-C6CC-42D0-AE05-9F96B4FF368A}" type="slidenum">
              <a:rPr lang="en-US"/>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9824618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Simple Text with Takeaway">
    <p:spTree>
      <p:nvGrpSpPr>
        <p:cNvPr id="1" name=""/>
        <p:cNvGrpSpPr/>
        <p:nvPr/>
      </p:nvGrpSpPr>
      <p:grpSpPr>
        <a:xfrm>
          <a:off x="0" y="0"/>
          <a:ext cx="0" cy="0"/>
          <a:chOff x="0" y="0"/>
          <a:chExt cx="0" cy="0"/>
        </a:xfrm>
      </p:grpSpPr>
      <p:sp>
        <p:nvSpPr>
          <p:cNvPr id="9" name="Rectangle 8"/>
          <p:cNvSpPr/>
          <p:nvPr userDrawn="1"/>
        </p:nvSpPr>
        <p:spPr>
          <a:xfrm>
            <a:off x="1" y="6210285"/>
            <a:ext cx="12192000" cy="658827"/>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 name="Round Single Corner Rectangle 5"/>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6" name="Title 1"/>
          <p:cNvSpPr>
            <a:spLocks noGrp="1"/>
          </p:cNvSpPr>
          <p:nvPr>
            <p:ph type="title"/>
          </p:nvPr>
        </p:nvSpPr>
        <p:spPr>
          <a:xfrm>
            <a:off x="709621" y="364015"/>
            <a:ext cx="10491779" cy="511862"/>
          </a:xfrm>
        </p:spPr>
        <p:txBody>
          <a:bodyPr/>
          <a:lstStyle/>
          <a:p>
            <a:r>
              <a:rPr lang="en-US"/>
              <a:t>Click to edit Master title style</a:t>
            </a:r>
            <a:endParaRPr lang="en-US" dirty="0"/>
          </a:p>
        </p:txBody>
      </p:sp>
      <p:sp>
        <p:nvSpPr>
          <p:cNvPr id="14"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7" name="Slide Number Placeholder 5"/>
          <p:cNvSpPr>
            <a:spLocks noGrp="1"/>
          </p:cNvSpPr>
          <p:nvPr>
            <p:ph type="sldNum" sz="quarter" idx="16"/>
          </p:nvPr>
        </p:nvSpPr>
        <p:spPr/>
        <p:txBody>
          <a:bodyPr/>
          <a:lstStyle>
            <a:lvl1pPr algn="l">
              <a:defRPr sz="1000" b="1" i="0">
                <a:solidFill>
                  <a:schemeClr val="bg1"/>
                </a:solidFill>
                <a:latin typeface="+mn-lt"/>
                <a:cs typeface="HelveticaNeue MediumCond"/>
              </a:defRPr>
            </a:lvl1pPr>
          </a:lstStyle>
          <a:p>
            <a:pPr>
              <a:defRPr/>
            </a:pPr>
            <a:fld id="{EDB926B2-095E-4571-A4EA-B3D2263F082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797007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1418" y="106363"/>
            <a:ext cx="10663767" cy="468312"/>
          </a:xfrm>
        </p:spPr>
        <p:txBody>
          <a:bodyPr/>
          <a:lstStyle/>
          <a:p>
            <a:r>
              <a:rPr lang="en-US"/>
              <a:t>Click to edit Master title style</a:t>
            </a:r>
          </a:p>
        </p:txBody>
      </p:sp>
      <p:sp>
        <p:nvSpPr>
          <p:cNvPr id="3" name="Text Placeholder 2"/>
          <p:cNvSpPr>
            <a:spLocks noGrp="1"/>
          </p:cNvSpPr>
          <p:nvPr>
            <p:ph type="body" sz="half" idx="1"/>
          </p:nvPr>
        </p:nvSpPr>
        <p:spPr>
          <a:xfrm>
            <a:off x="751417" y="992189"/>
            <a:ext cx="5230283" cy="50323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4901" y="992189"/>
            <a:ext cx="5230284" cy="50323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2100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a:prstGeom prst="rect">
            <a:avLst/>
          </a:prstGeom>
        </p:spPr>
        <p:txBody>
          <a:bodyPr/>
          <a:lstStyle>
            <a:lvl1pPr>
              <a:defRPr baseline="0">
                <a:solidFill>
                  <a:schemeClr val="bg1"/>
                </a:solidFill>
              </a:defRPr>
            </a:lvl1pPr>
          </a:lstStyle>
          <a:p>
            <a:r>
              <a:rPr lang="en-US" dirty="0"/>
              <a:t>Click to edit Master title style</a:t>
            </a:r>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a:xfrm>
            <a:off x="11645900" y="0"/>
            <a:ext cx="674688" cy="504825"/>
          </a:xfrm>
          <a:prstGeom prst="rect">
            <a:avLst/>
          </a:prstGeom>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4"/>
          </p:nvPr>
        </p:nvSpPr>
        <p:spPr>
          <a:xfrm>
            <a:off x="712788" y="6586492"/>
            <a:ext cx="1248739" cy="276999"/>
          </a:xfrm>
          <a:prstGeom prst="rect">
            <a:avLst/>
          </a:prstGeom>
        </p:spPr>
        <p:txBody>
          <a:bodyPr/>
          <a:lstStyle/>
          <a:p>
            <a:endParaRPr lang="en-US" dirty="0">
              <a:solidFill>
                <a:srgbClr val="000000"/>
              </a:solidFill>
            </a:endParaRPr>
          </a:p>
        </p:txBody>
      </p:sp>
    </p:spTree>
    <p:extLst>
      <p:ext uri="{BB962C8B-B14F-4D97-AF65-F5344CB8AC3E}">
        <p14:creationId xmlns:p14="http://schemas.microsoft.com/office/powerpoint/2010/main" val="35673958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ingle-Image Cover">
    <p:spTree>
      <p:nvGrpSpPr>
        <p:cNvPr id="1" name=""/>
        <p:cNvGrpSpPr/>
        <p:nvPr/>
      </p:nvGrpSpPr>
      <p:grpSpPr>
        <a:xfrm>
          <a:off x="0" y="0"/>
          <a:ext cx="0" cy="0"/>
          <a:chOff x="0" y="0"/>
          <a:chExt cx="0" cy="0"/>
        </a:xfrm>
      </p:grpSpPr>
      <p:sp>
        <p:nvSpPr>
          <p:cNvPr id="8" name="Text Placeholder 19"/>
          <p:cNvSpPr>
            <a:spLocks noGrp="1"/>
          </p:cNvSpPr>
          <p:nvPr>
            <p:ph type="body" sz="quarter" idx="13"/>
          </p:nvPr>
        </p:nvSpPr>
        <p:spPr>
          <a:xfrm>
            <a:off x="2864782" y="6222292"/>
            <a:ext cx="6617885" cy="254118"/>
          </a:xfrm>
          <a:prstGeom prst="rect">
            <a:avLst/>
          </a:prstGeom>
        </p:spPr>
        <p:txBody>
          <a:bodyPr vert="horz" anchor="ctr"/>
          <a:lstStyle>
            <a:lvl1pPr>
              <a:defRPr sz="16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0" name="Text Placeholder 17"/>
          <p:cNvSpPr>
            <a:spLocks noGrp="1"/>
          </p:cNvSpPr>
          <p:nvPr>
            <p:ph type="body" sz="quarter" idx="12"/>
          </p:nvPr>
        </p:nvSpPr>
        <p:spPr>
          <a:xfrm>
            <a:off x="2864781" y="5960247"/>
            <a:ext cx="6617887"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dirty="0"/>
              <a:t>Click to edit Master text styles</a:t>
            </a:r>
          </a:p>
        </p:txBody>
      </p:sp>
      <p:sp>
        <p:nvSpPr>
          <p:cNvPr id="12" name="Content Placeholder 6"/>
          <p:cNvSpPr>
            <a:spLocks noGrp="1"/>
          </p:cNvSpPr>
          <p:nvPr>
            <p:ph sz="quarter" idx="10"/>
          </p:nvPr>
        </p:nvSpPr>
        <p:spPr>
          <a:xfrm>
            <a:off x="266700" y="5949950"/>
            <a:ext cx="2483273" cy="236792"/>
          </a:xfrm>
          <a:prstGeom prst="rect">
            <a:avLst/>
          </a:prstGeom>
        </p:spPr>
        <p:txBody>
          <a:bodyPr vert="horz" anchor="t"/>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3" name="Text Placeholder 8"/>
          <p:cNvSpPr>
            <a:spLocks noGrp="1"/>
          </p:cNvSpPr>
          <p:nvPr>
            <p:ph type="body" sz="quarter" idx="11"/>
          </p:nvPr>
        </p:nvSpPr>
        <p:spPr>
          <a:xfrm>
            <a:off x="266699" y="6199311"/>
            <a:ext cx="2483275"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34414340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solidFill>
                  <a:srgbClr val="000000"/>
                </a:solidFill>
              </a:rPr>
              <a:pPr>
                <a:defRPr/>
              </a:pPr>
              <a:t>‹#›</a:t>
            </a:fld>
            <a:endParaRPr lang="en-US" dirty="0">
              <a:solidFill>
                <a:srgbClr val="000000"/>
              </a:solidFill>
            </a:endParaRPr>
          </a:p>
        </p:txBody>
      </p:sp>
      <p:sp>
        <p:nvSpPr>
          <p:cNvPr id="2" name="Footer Placeholder 1"/>
          <p:cNvSpPr>
            <a:spLocks noGrp="1"/>
          </p:cNvSpPr>
          <p:nvPr>
            <p:ph type="ftr" sz="quarter" idx="14"/>
          </p:nvPr>
        </p:nvSpPr>
        <p:spPr/>
        <p:txBody>
          <a:bodyPr/>
          <a:lstStyle/>
          <a:p>
            <a:endParaRPr lang="en-US" dirty="0">
              <a:solidFill>
                <a:srgbClr val="000000"/>
              </a:solidFill>
            </a:endParaRPr>
          </a:p>
        </p:txBody>
      </p:sp>
    </p:spTree>
    <p:extLst>
      <p:ext uri="{BB962C8B-B14F-4D97-AF65-F5344CB8AC3E}">
        <p14:creationId xmlns:p14="http://schemas.microsoft.com/office/powerpoint/2010/main" val="34793377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a:prstGeom prst="rect">
            <a:avLst/>
          </a:prstGeom>
        </p:spPr>
        <p:txBody>
          <a:bodyPr/>
          <a:lstStyle>
            <a:lvl1pPr>
              <a:defRPr baseline="0">
                <a:solidFill>
                  <a:schemeClr val="bg1"/>
                </a:solidFill>
              </a:defRPr>
            </a:lvl1pPr>
          </a:lstStyle>
          <a:p>
            <a:r>
              <a:rPr lang="en-US" dirty="0"/>
              <a:t>Click to edit Master title style</a:t>
            </a:r>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a:xfrm>
            <a:off x="11645900" y="0"/>
            <a:ext cx="674688" cy="504825"/>
          </a:xfrm>
          <a:prstGeom prst="rect">
            <a:avLst/>
          </a:prstGeom>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812958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a:prstGeom prst="rect">
            <a:avLst/>
          </a:prstGeom>
        </p:spPr>
        <p:txBody>
          <a:bodyPr/>
          <a:lstStyle>
            <a:lvl1pPr>
              <a:defRPr baseline="0">
                <a:solidFill>
                  <a:schemeClr val="bg1"/>
                </a:solidFill>
              </a:defRPr>
            </a:lvl1pPr>
          </a:lstStyle>
          <a:p>
            <a:r>
              <a:rPr lang="en-US" dirty="0"/>
              <a:t>Click to edit Master title style</a:t>
            </a:r>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a:xfrm>
            <a:off x="11645900" y="0"/>
            <a:ext cx="674688" cy="504825"/>
          </a:xfrm>
          <a:prstGeom prst="rect">
            <a:avLst/>
          </a:prstGeom>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14042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a:prstGeom prst="rect">
            <a:avLst/>
          </a:prstGeo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a:xfrm>
            <a:off x="11645900" y="0"/>
            <a:ext cx="674688" cy="504825"/>
          </a:xfrm>
          <a:prstGeom prst="rect">
            <a:avLst/>
          </a:prstGeom>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4"/>
          </p:nvPr>
        </p:nvSpPr>
        <p:spPr>
          <a:xfrm>
            <a:off x="712788" y="6586492"/>
            <a:ext cx="1248739" cy="276999"/>
          </a:xfrm>
          <a:prstGeom prst="rect">
            <a:avLst/>
          </a:prstGeom>
        </p:spPr>
        <p:txBody>
          <a:bodyPr/>
          <a:lstStyle/>
          <a:p>
            <a:endParaRPr lang="en-US" dirty="0">
              <a:solidFill>
                <a:srgbClr val="000000"/>
              </a:solidFill>
            </a:endParaRPr>
          </a:p>
        </p:txBody>
      </p:sp>
    </p:spTree>
    <p:extLst>
      <p:ext uri="{BB962C8B-B14F-4D97-AF65-F5344CB8AC3E}">
        <p14:creationId xmlns:p14="http://schemas.microsoft.com/office/powerpoint/2010/main" val="7417736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645900" y="0"/>
            <a:ext cx="674688" cy="504825"/>
          </a:xfrm>
          <a:prstGeom prst="rect">
            <a:avLst/>
          </a:prstGeom>
        </p:spPr>
        <p:txBody>
          <a:bodyPr/>
          <a:lstStyle>
            <a:lvl1pPr>
              <a:defRPr/>
            </a:lvl1pPr>
          </a:lstStyle>
          <a:p>
            <a:pPr>
              <a:defRPr/>
            </a:pPr>
            <a:fld id="{521D1E3F-96BE-4EC6-B772-60D92C1E53E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054542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a:prstGeom prst="rect">
            <a:avLst/>
          </a:prstGeo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a:xfrm>
            <a:off x="11645900" y="0"/>
            <a:ext cx="674688" cy="504825"/>
          </a:xfrm>
          <a:prstGeom prst="rect">
            <a:avLst/>
          </a:prstGeom>
        </p:spPr>
        <p:txBody>
          <a:bodyPr/>
          <a:lstStyle>
            <a:lvl1pPr>
              <a:defRPr/>
            </a:lvl1pPr>
          </a:lstStyle>
          <a:p>
            <a:pPr>
              <a:defRPr/>
            </a:pPr>
            <a:fld id="{E7709538-BB9A-4E8C-A50F-1F4EB6EDDBD2}"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a:xfrm>
            <a:off x="712788" y="6586492"/>
            <a:ext cx="1248739" cy="276999"/>
          </a:xfrm>
          <a:prstGeom prst="rect">
            <a:avLst/>
          </a:prstGeom>
        </p:spPr>
        <p:txBody>
          <a:bodyPr/>
          <a:lstStyle/>
          <a:p>
            <a:endParaRPr lang="en-US" dirty="0">
              <a:solidFill>
                <a:srgbClr val="000000"/>
              </a:solidFill>
            </a:endParaRPr>
          </a:p>
        </p:txBody>
      </p:sp>
    </p:spTree>
    <p:extLst>
      <p:ext uri="{BB962C8B-B14F-4D97-AF65-F5344CB8AC3E}">
        <p14:creationId xmlns:p14="http://schemas.microsoft.com/office/powerpoint/2010/main" val="663798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Up Layout With Takeaway">
    <p:spTree>
      <p:nvGrpSpPr>
        <p:cNvPr id="1" name=""/>
        <p:cNvGrpSpPr/>
        <p:nvPr/>
      </p:nvGrpSpPr>
      <p:grpSpPr>
        <a:xfrm>
          <a:off x="0" y="0"/>
          <a:ext cx="0" cy="0"/>
          <a:chOff x="0" y="0"/>
          <a:chExt cx="0" cy="0"/>
        </a:xfrm>
      </p:grpSpPr>
      <p:cxnSp>
        <p:nvCxnSpPr>
          <p:cNvPr id="10" name="Straight Connector 9"/>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11" name="Straight Connector 10"/>
          <p:cNvCxnSpPr/>
          <p:nvPr userDrawn="1"/>
        </p:nvCxnSpPr>
        <p:spPr bwMode="auto">
          <a:xfrm>
            <a:off x="6008688" y="996950"/>
            <a:ext cx="0" cy="5184775"/>
          </a:xfrm>
          <a:prstGeom prst="line">
            <a:avLst/>
          </a:prstGeom>
          <a:noFill/>
          <a:ln w="9525" cap="flat" cmpd="sng" algn="ctr">
            <a:solidFill>
              <a:schemeClr val="accent3"/>
            </a:solidFill>
            <a:prstDash val="solid"/>
            <a:round/>
            <a:headEnd type="none" w="med" len="med"/>
            <a:tailEnd type="none" w="med" len="med"/>
          </a:ln>
          <a:effectLst/>
          <a:extLst/>
        </p:spPr>
      </p:cxnSp>
      <p:sp>
        <p:nvSpPr>
          <p:cNvPr id="16" name="Title 1"/>
          <p:cNvSpPr>
            <a:spLocks noGrp="1"/>
          </p:cNvSpPr>
          <p:nvPr>
            <p:ph type="title"/>
          </p:nvPr>
        </p:nvSpPr>
        <p:spPr>
          <a:xfrm>
            <a:off x="714108" y="364859"/>
            <a:ext cx="10472508" cy="485358"/>
          </a:xfrm>
        </p:spPr>
        <p:txBody>
          <a:bodyPr/>
          <a:lstStyle/>
          <a:p>
            <a:r>
              <a:rPr lang="en-US"/>
              <a:t>Click to edit Master title style</a:t>
            </a:r>
            <a:endParaRPr lang="en-US" dirty="0"/>
          </a:p>
        </p:txBody>
      </p:sp>
      <p:sp>
        <p:nvSpPr>
          <p:cNvPr id="25" name="Content Placeholder 4"/>
          <p:cNvSpPr>
            <a:spLocks noGrp="1"/>
          </p:cNvSpPr>
          <p:nvPr>
            <p:ph sz="quarter" idx="23"/>
          </p:nvPr>
        </p:nvSpPr>
        <p:spPr>
          <a:xfrm>
            <a:off x="714108" y="3796577"/>
            <a:ext cx="5165333" cy="238514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4"/>
          <p:cNvSpPr>
            <a:spLocks noGrp="1"/>
          </p:cNvSpPr>
          <p:nvPr>
            <p:ph sz="quarter" idx="24"/>
          </p:nvPr>
        </p:nvSpPr>
        <p:spPr>
          <a:xfrm>
            <a:off x="6123482" y="3796577"/>
            <a:ext cx="5063134" cy="238514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4"/>
          <p:cNvSpPr>
            <a:spLocks noGrp="1"/>
          </p:cNvSpPr>
          <p:nvPr>
            <p:ph sz="quarter" idx="12"/>
          </p:nvPr>
        </p:nvSpPr>
        <p:spPr>
          <a:xfrm>
            <a:off x="714108" y="1005841"/>
            <a:ext cx="5165333"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4"/>
          <p:cNvSpPr>
            <a:spLocks noGrp="1"/>
          </p:cNvSpPr>
          <p:nvPr>
            <p:ph sz="quarter" idx="25"/>
          </p:nvPr>
        </p:nvSpPr>
        <p:spPr>
          <a:xfrm>
            <a:off x="6123482" y="1005841"/>
            <a:ext cx="5063134" cy="2624429"/>
          </a:xfrm>
          <a:prstGeom prst="rect">
            <a:avLst/>
          </a:prstGeom>
        </p:spPr>
        <p:txBody>
          <a:bodyPr/>
          <a:lstStyle>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26"/>
          </p:nvPr>
        </p:nvSpPr>
        <p:spPr/>
        <p:txBody>
          <a:bodyPr/>
          <a:lstStyle>
            <a:lvl1pPr algn="l">
              <a:defRPr sz="1100" b="1" i="0">
                <a:solidFill>
                  <a:schemeClr val="bg1"/>
                </a:solidFill>
                <a:latin typeface="+mn-lt"/>
                <a:cs typeface="HelveticaNeue MediumCond"/>
              </a:defRPr>
            </a:lvl1pPr>
          </a:lstStyle>
          <a:p>
            <a:pPr>
              <a:defRPr/>
            </a:pPr>
            <a:fld id="{5A60E25D-90C3-4421-A5B5-3BFD0CA09E3E}" type="slidenum">
              <a:rPr lang="en-US"/>
              <a:pPr>
                <a:defRPr/>
              </a:pPr>
              <a:t>‹#›</a:t>
            </a:fld>
            <a:endParaRPr lang="en-US" dirty="0"/>
          </a:p>
        </p:txBody>
      </p:sp>
      <p:sp>
        <p:nvSpPr>
          <p:cNvPr id="3" name="Footer Placeholder 2"/>
          <p:cNvSpPr>
            <a:spLocks noGrp="1"/>
          </p:cNvSpPr>
          <p:nvPr>
            <p:ph type="ftr" sz="quarter" idx="27"/>
          </p:nvPr>
        </p:nvSpPr>
        <p:spPr/>
        <p:txBody>
          <a:bodyPr/>
          <a:lstStyle/>
          <a:p>
            <a:endParaRPr lang="en-US" dirty="0"/>
          </a:p>
        </p:txBody>
      </p:sp>
    </p:spTree>
    <p:extLst>
      <p:ext uri="{BB962C8B-B14F-4D97-AF65-F5344CB8AC3E}">
        <p14:creationId xmlns:p14="http://schemas.microsoft.com/office/powerpoint/2010/main" val="22361634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Simple Text with Takeaway">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6619875"/>
            <a:ext cx="2516187"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Корпорация Honeywell International, 2015 г. Все права защищены. </a:t>
            </a:r>
          </a:p>
        </p:txBody>
      </p:sp>
      <p:sp>
        <p:nvSpPr>
          <p:cNvPr id="16" name="Title 1"/>
          <p:cNvSpPr>
            <a:spLocks noGrp="1"/>
          </p:cNvSpPr>
          <p:nvPr>
            <p:ph type="title"/>
          </p:nvPr>
        </p:nvSpPr>
        <p:spPr>
          <a:xfrm>
            <a:off x="686104" y="344558"/>
            <a:ext cx="10830680" cy="511862"/>
          </a:xfrm>
          <a:prstGeom prst="rect">
            <a:avLst/>
          </a:prstGeom>
        </p:spPr>
        <p:txBody>
          <a:bodyPr/>
          <a:lstStyle/>
          <a:p>
            <a:r>
              <a:rPr lang="en-US" dirty="0"/>
              <a:t>Click to edit Master title style</a:t>
            </a:r>
          </a:p>
        </p:txBody>
      </p:sp>
      <p:sp>
        <p:nvSpPr>
          <p:cNvPr id="22" name="Text Placeholder 2"/>
          <p:cNvSpPr>
            <a:spLocks noGrp="1"/>
          </p:cNvSpPr>
          <p:nvPr>
            <p:ph type="body" sz="quarter" idx="16"/>
          </p:nvPr>
        </p:nvSpPr>
        <p:spPr>
          <a:xfrm>
            <a:off x="685800" y="1074738"/>
            <a:ext cx="10670117" cy="5059048"/>
          </a:xfrm>
          <a:prstGeom prst="rect">
            <a:avLst/>
          </a:prstGeom>
        </p:spPr>
        <p:txBody>
          <a:bodyPr>
            <a:normAutofit/>
          </a:bodyPr>
          <a:lstStyle>
            <a:lvl2pPr marL="457200" indent="-169863">
              <a:defRPr/>
            </a:lvl2pPr>
            <a:lvl3pPr marL="804863" indent="-177800">
              <a:defRPr/>
            </a:lvl3pPr>
            <a:lvl4pPr marL="1201738" indent="-168275">
              <a:buClr>
                <a:schemeClr val="tx1">
                  <a:lumMod val="50000"/>
                  <a:lumOff val="50000"/>
                </a:schemeClr>
              </a:buClr>
              <a:buFontTx/>
              <a:buChar char="-"/>
              <a:defRPr sz="1400"/>
            </a:lvl4pPr>
            <a:lvl5pPr marL="1719263" indent="-177800">
              <a:buClr>
                <a:schemeClr val="tx1">
                  <a:lumMod val="50000"/>
                  <a:lumOff val="50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7"/>
          </p:nvPr>
        </p:nvSpPr>
        <p:spPr>
          <a:xfrm>
            <a:off x="11645900" y="0"/>
            <a:ext cx="674688" cy="504825"/>
          </a:xfrm>
          <a:prstGeom prst="rect">
            <a:avLst/>
          </a:prstGeom>
        </p:spPr>
        <p:txBody>
          <a:bodyPr/>
          <a:lstStyle>
            <a:lvl1pPr>
              <a:defRPr/>
            </a:lvl1pPr>
          </a:lstStyle>
          <a:p>
            <a:pPr>
              <a:defRPr/>
            </a:pPr>
            <a:fld id="{08BFE21E-7A0A-4102-B1EB-35E06B90EB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50589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_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a:xfrm>
            <a:off x="11645900" y="0"/>
            <a:ext cx="674688" cy="504825"/>
          </a:xfrm>
          <a:prstGeom prst="rect">
            <a:avLst/>
          </a:prstGeom>
        </p:spPr>
        <p:txBody>
          <a:bodyPr/>
          <a:lstStyle>
            <a:lvl1pPr>
              <a:defRPr>
                <a:solidFill>
                  <a:schemeClr val="bg1"/>
                </a:solidFill>
              </a:defRPr>
            </a:lvl1pPr>
          </a:lstStyle>
          <a:p>
            <a:pPr>
              <a:defRPr/>
            </a:pPr>
            <a:fld id="{521D1E3F-96BE-4EC6-B772-60D92C1E53E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166606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a:xfrm>
            <a:off x="11645900" y="0"/>
            <a:ext cx="674688" cy="504825"/>
          </a:xfrm>
          <a:prstGeom prst="rect">
            <a:avLst/>
          </a:prstGeom>
        </p:spPr>
        <p:txBody>
          <a:bodyPr/>
          <a:lstStyle>
            <a:lvl1pPr>
              <a:defRPr>
                <a:solidFill>
                  <a:schemeClr val="bg1"/>
                </a:solidFill>
              </a:defRPr>
            </a:lvl1pPr>
          </a:lstStyle>
          <a:p>
            <a:pPr>
              <a:defRPr/>
            </a:pPr>
            <a:fld id="{65C380C9-3062-4F1D-A521-BEC000498A5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82898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4_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a:xfrm>
            <a:off x="712788" y="6656832"/>
            <a:ext cx="1248739" cy="276999"/>
          </a:xfrm>
          <a:prstGeom prst="rect">
            <a:avLst/>
          </a:prstGeom>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1493390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Footer Placeholder 5">
            <a:extLst>
              <a:ext uri="{FF2B5EF4-FFF2-40B4-BE49-F238E27FC236}">
                <a16:creationId xmlns="" xmlns:a16="http://schemas.microsoft.com/office/drawing/2014/main" id="{C4930F17-4F6D-4511-AB24-3F35E8E853EE}"/>
              </a:ext>
            </a:extLst>
          </p:cNvPr>
          <p:cNvSpPr>
            <a:spLocks noGrp="1"/>
          </p:cNvSpPr>
          <p:nvPr>
            <p:ph type="ftr" sz="quarter" idx="10"/>
          </p:nvPr>
        </p:nvSpPr>
        <p:spPr/>
        <p:txBody>
          <a:bodyPr/>
          <a:lstStyle/>
          <a:p>
            <a:r>
              <a:rPr lang="en-US"/>
              <a:t>Honeywell Confidential - © 2018 by Honeywell International Inc. All rights reserved.</a:t>
            </a:r>
            <a:endParaRPr lang="en-US" dirty="0"/>
          </a:p>
        </p:txBody>
      </p:sp>
      <p:sp>
        <p:nvSpPr>
          <p:cNvPr id="7" name="Slide Number Placeholder 6">
            <a:extLst>
              <a:ext uri="{FF2B5EF4-FFF2-40B4-BE49-F238E27FC236}">
                <a16:creationId xmlns="" xmlns:a16="http://schemas.microsoft.com/office/drawing/2014/main" id="{FBF45270-BB40-492E-AC82-8119196E5101}"/>
              </a:ext>
            </a:extLst>
          </p:cNvPr>
          <p:cNvSpPr>
            <a:spLocks noGrp="1"/>
          </p:cNvSpPr>
          <p:nvPr>
            <p:ph type="sldNum" sz="quarter" idx="11"/>
          </p:nvPr>
        </p:nvSpPr>
        <p:spPr/>
        <p:txBody>
          <a:bodyPr/>
          <a:lstStyle/>
          <a:p>
            <a:fld id="{13A921B8-F0F2-4EA3-9AA4-13BE12CFBFCE}" type="slidenum">
              <a:rPr lang="en-US" smtClean="0"/>
              <a:t>‹#›</a:t>
            </a:fld>
            <a:endParaRPr lang="en-US" dirty="0"/>
          </a:p>
        </p:txBody>
      </p:sp>
      <p:sp>
        <p:nvSpPr>
          <p:cNvPr id="2" name="Date Placeholder 1">
            <a:extLst>
              <a:ext uri="{FF2B5EF4-FFF2-40B4-BE49-F238E27FC236}">
                <a16:creationId xmlns="" xmlns:a16="http://schemas.microsoft.com/office/drawing/2014/main" id="{84D31193-0913-467E-87B2-C797847F0747}"/>
              </a:ext>
            </a:extLst>
          </p:cNvPr>
          <p:cNvSpPr>
            <a:spLocks noGrp="1"/>
          </p:cNvSpPr>
          <p:nvPr>
            <p:ph type="dt" sz="half" idx="12"/>
          </p:nvPr>
        </p:nvSpPr>
        <p:spPr/>
        <p:txBody>
          <a:bodyPr/>
          <a:lstStyle/>
          <a:p>
            <a:endParaRPr lang="en-US" dirty="0"/>
          </a:p>
        </p:txBody>
      </p:sp>
    </p:spTree>
    <p:extLst>
      <p:ext uri="{BB962C8B-B14F-4D97-AF65-F5344CB8AC3E}">
        <p14:creationId xmlns:p14="http://schemas.microsoft.com/office/powerpoint/2010/main" val="337636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a:prstGeom prst="rect">
            <a:avLst/>
          </a:prstGeom>
        </p:spPr>
        <p:txBody>
          <a:bodyPr/>
          <a:lstStyle>
            <a:lvl1pPr>
              <a:defRPr baseline="0">
                <a:solidFill>
                  <a:schemeClr val="bg1"/>
                </a:solidFill>
              </a:defRPr>
            </a:lvl1pPr>
          </a:lstStyle>
          <a:p>
            <a:r>
              <a:rPr lang="en-US" dirty="0"/>
              <a:t>Click to edit Master title style</a:t>
            </a:r>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a:xfrm>
            <a:off x="11645900" y="0"/>
            <a:ext cx="674688" cy="504825"/>
          </a:xfrm>
          <a:prstGeom prst="rect">
            <a:avLst/>
          </a:prstGeom>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4"/>
          </p:nvPr>
        </p:nvSpPr>
        <p:spPr>
          <a:xfrm>
            <a:off x="712788" y="6586492"/>
            <a:ext cx="1248739" cy="276999"/>
          </a:xfrm>
          <a:prstGeom prst="rect">
            <a:avLst/>
          </a:prstGeom>
        </p:spPr>
        <p:txBody>
          <a:bodyPr/>
          <a:lstStyle/>
          <a:p>
            <a:endParaRPr lang="en-US" dirty="0">
              <a:solidFill>
                <a:srgbClr val="000000"/>
              </a:solidFill>
            </a:endParaRPr>
          </a:p>
        </p:txBody>
      </p:sp>
    </p:spTree>
    <p:extLst>
      <p:ext uri="{BB962C8B-B14F-4D97-AF65-F5344CB8AC3E}">
        <p14:creationId xmlns:p14="http://schemas.microsoft.com/office/powerpoint/2010/main" val="30784174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a:prstGeom prst="rect">
            <a:avLst/>
          </a:prstGeom>
        </p:spPr>
        <p:txBody>
          <a:bodyPr/>
          <a:lstStyle>
            <a:lvl1pPr>
              <a:defRPr baseline="0">
                <a:solidFill>
                  <a:schemeClr val="bg1"/>
                </a:solidFill>
              </a:defRPr>
            </a:lvl1pPr>
          </a:lstStyle>
          <a:p>
            <a:r>
              <a:rPr lang="en-US" dirty="0"/>
              <a:t>Click to edit Master title style</a:t>
            </a:r>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a:xfrm>
            <a:off x="11645900" y="0"/>
            <a:ext cx="674688" cy="504825"/>
          </a:xfrm>
          <a:prstGeom prst="rect">
            <a:avLst/>
          </a:prstGeom>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4"/>
          </p:nvPr>
        </p:nvSpPr>
        <p:spPr>
          <a:xfrm>
            <a:off x="712788" y="6586492"/>
            <a:ext cx="1248739" cy="276999"/>
          </a:xfrm>
          <a:prstGeom prst="rect">
            <a:avLst/>
          </a:prstGeom>
        </p:spPr>
        <p:txBody>
          <a:bodyPr/>
          <a:lstStyle/>
          <a:p>
            <a:endParaRPr lang="en-US" dirty="0">
              <a:solidFill>
                <a:srgbClr val="000000"/>
              </a:solidFill>
            </a:endParaRPr>
          </a:p>
        </p:txBody>
      </p:sp>
    </p:spTree>
    <p:extLst>
      <p:ext uri="{BB962C8B-B14F-4D97-AF65-F5344CB8AC3E}">
        <p14:creationId xmlns:p14="http://schemas.microsoft.com/office/powerpoint/2010/main" val="42609800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ingle-Image Cover">
    <p:spTree>
      <p:nvGrpSpPr>
        <p:cNvPr id="1" name=""/>
        <p:cNvGrpSpPr/>
        <p:nvPr/>
      </p:nvGrpSpPr>
      <p:grpSpPr>
        <a:xfrm>
          <a:off x="0" y="0"/>
          <a:ext cx="0" cy="0"/>
          <a:chOff x="0" y="0"/>
          <a:chExt cx="0" cy="0"/>
        </a:xfrm>
      </p:grpSpPr>
      <p:sp>
        <p:nvSpPr>
          <p:cNvPr id="8" name="Text Placeholder 19"/>
          <p:cNvSpPr>
            <a:spLocks noGrp="1"/>
          </p:cNvSpPr>
          <p:nvPr>
            <p:ph type="body" sz="quarter" idx="13"/>
          </p:nvPr>
        </p:nvSpPr>
        <p:spPr>
          <a:xfrm>
            <a:off x="2864782" y="6222292"/>
            <a:ext cx="6617885" cy="254118"/>
          </a:xfrm>
          <a:prstGeom prst="rect">
            <a:avLst/>
          </a:prstGeom>
        </p:spPr>
        <p:txBody>
          <a:bodyPr vert="horz" anchor="ctr"/>
          <a:lstStyle>
            <a:lvl1pPr>
              <a:defRPr sz="16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0" name="Text Placeholder 17"/>
          <p:cNvSpPr>
            <a:spLocks noGrp="1"/>
          </p:cNvSpPr>
          <p:nvPr>
            <p:ph type="body" sz="quarter" idx="12"/>
          </p:nvPr>
        </p:nvSpPr>
        <p:spPr>
          <a:xfrm>
            <a:off x="2864781" y="5960247"/>
            <a:ext cx="6617887"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dirty="0"/>
              <a:t>Click to edit Master text styles</a:t>
            </a:r>
          </a:p>
        </p:txBody>
      </p:sp>
      <p:sp>
        <p:nvSpPr>
          <p:cNvPr id="12" name="Content Placeholder 6"/>
          <p:cNvSpPr>
            <a:spLocks noGrp="1"/>
          </p:cNvSpPr>
          <p:nvPr>
            <p:ph sz="quarter" idx="10"/>
          </p:nvPr>
        </p:nvSpPr>
        <p:spPr>
          <a:xfrm>
            <a:off x="266700" y="5949950"/>
            <a:ext cx="2483273" cy="236792"/>
          </a:xfrm>
          <a:prstGeom prst="rect">
            <a:avLst/>
          </a:prstGeom>
        </p:spPr>
        <p:txBody>
          <a:bodyPr vert="horz" anchor="t"/>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3" name="Text Placeholder 8"/>
          <p:cNvSpPr>
            <a:spLocks noGrp="1"/>
          </p:cNvSpPr>
          <p:nvPr>
            <p:ph type="body" sz="quarter" idx="11"/>
          </p:nvPr>
        </p:nvSpPr>
        <p:spPr>
          <a:xfrm>
            <a:off x="266699" y="6199311"/>
            <a:ext cx="2483275"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39727158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solidFill>
                  <a:srgbClr val="000000"/>
                </a:solidFill>
              </a:rPr>
              <a:pPr>
                <a:defRPr/>
              </a:pPr>
              <a:t>‹#›</a:t>
            </a:fld>
            <a:endParaRPr lang="en-US" dirty="0">
              <a:solidFill>
                <a:srgbClr val="000000"/>
              </a:solidFill>
            </a:endParaRPr>
          </a:p>
        </p:txBody>
      </p:sp>
      <p:sp>
        <p:nvSpPr>
          <p:cNvPr id="2" name="Footer Placeholder 1"/>
          <p:cNvSpPr>
            <a:spLocks noGrp="1"/>
          </p:cNvSpPr>
          <p:nvPr>
            <p:ph type="ftr" sz="quarter" idx="14"/>
          </p:nvPr>
        </p:nvSpPr>
        <p:spPr/>
        <p:txBody>
          <a:bodyPr/>
          <a:lstStyle/>
          <a:p>
            <a:endParaRPr lang="en-US" dirty="0">
              <a:solidFill>
                <a:srgbClr val="000000"/>
              </a:solidFill>
            </a:endParaRPr>
          </a:p>
        </p:txBody>
      </p:sp>
    </p:spTree>
    <p:extLst>
      <p:ext uri="{BB962C8B-B14F-4D97-AF65-F5344CB8AC3E}">
        <p14:creationId xmlns:p14="http://schemas.microsoft.com/office/powerpoint/2010/main" val="2082583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en Layout W/ Takeaway">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455164" cy="498475"/>
          </a:xfrm>
        </p:spPr>
        <p:txBody>
          <a:bodyPr/>
          <a:lstStyle/>
          <a:p>
            <a:r>
              <a:rPr lang="en-US"/>
              <a:t>Click to edit Master title style</a:t>
            </a:r>
            <a:endParaRPr lang="en-US" dirty="0"/>
          </a:p>
        </p:txBody>
      </p:sp>
      <p:sp>
        <p:nvSpPr>
          <p:cNvPr id="12"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6" name="Slide Number Placeholder 2"/>
          <p:cNvSpPr>
            <a:spLocks noGrp="1"/>
          </p:cNvSpPr>
          <p:nvPr>
            <p:ph type="sldNum" sz="quarter" idx="16"/>
          </p:nvPr>
        </p:nvSpPr>
        <p:spPr/>
        <p:txBody>
          <a:bodyPr/>
          <a:lstStyle>
            <a:lvl1pPr>
              <a:defRPr sz="1100"/>
            </a:lvl1pPr>
          </a:lstStyle>
          <a:p>
            <a:pPr>
              <a:defRPr/>
            </a:pPr>
            <a:fld id="{528D6B90-B26E-4C9F-854B-7A7111C42F8C}" type="slidenum">
              <a:rPr lang="en-US"/>
              <a:pPr>
                <a:defRPr/>
              </a:pPr>
              <a:t>‹#›</a:t>
            </a:fld>
            <a:endParaRPr lang="en-US" dirty="0"/>
          </a:p>
        </p:txBody>
      </p:sp>
      <p:sp>
        <p:nvSpPr>
          <p:cNvPr id="7" name="Footer Placeholder 6"/>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181809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686106" y="357809"/>
            <a:ext cx="10669812" cy="498611"/>
          </a:xfrm>
        </p:spPr>
        <p:txBody>
          <a:bodyPr/>
          <a:lstStyle>
            <a:lvl1pPr>
              <a:defRPr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sz="quarter" idx="10"/>
          </p:nvPr>
        </p:nvSpPr>
        <p:spPr>
          <a:xfrm>
            <a:off x="685800" y="1074737"/>
            <a:ext cx="10670117" cy="5308600"/>
          </a:xfrm>
          <a:prstGeom prst="rect">
            <a:avLst/>
          </a:prstGeom>
        </p:spPr>
        <p:txBody>
          <a:bodyPr>
            <a:normAutofit/>
          </a:bodyPr>
          <a:lstStyle>
            <a:lvl1pPr>
              <a:buClr>
                <a:schemeClr val="tx2"/>
              </a:buClr>
              <a:defRPr>
                <a:solidFill>
                  <a:schemeClr val="tx1"/>
                </a:solidFill>
              </a:defRPr>
            </a:lvl1pPr>
            <a:lvl2pPr marL="457189" indent="-169858">
              <a:buClr>
                <a:schemeClr val="accent2"/>
              </a:buClr>
              <a:defRPr>
                <a:solidFill>
                  <a:schemeClr val="tx1"/>
                </a:solidFill>
              </a:defRPr>
            </a:lvl2pPr>
            <a:lvl3pPr marL="804843" indent="-177796">
              <a:buClr>
                <a:schemeClr val="accent2"/>
              </a:buClr>
              <a:defRPr>
                <a:solidFill>
                  <a:schemeClr val="tx1"/>
                </a:solidFill>
              </a:defRPr>
            </a:lvl3pPr>
            <a:lvl4pPr marL="1201709" indent="-168270">
              <a:buClr>
                <a:schemeClr val="accent2"/>
              </a:buClr>
              <a:buFontTx/>
              <a:buChar char="-"/>
              <a:defRPr sz="1400">
                <a:solidFill>
                  <a:schemeClr val="tx1"/>
                </a:solidFill>
              </a:defRPr>
            </a:lvl4pPr>
            <a:lvl5pPr marL="1719220" indent="-177796">
              <a:buClr>
                <a:schemeClr val="accent2"/>
              </a:buCl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1"/>
          </p:nvPr>
        </p:nvSpPr>
        <p:spPr/>
        <p:txBody>
          <a:bodyPr/>
          <a:lstStyle>
            <a:lvl1pPr>
              <a:defRPr/>
            </a:lvl1pPr>
          </a:lstStyle>
          <a:p>
            <a:fld id="{C5F41727-D927-44E0-B700-9C2DE0322D6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01693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mple Text and subtitle">
    <p:spTree>
      <p:nvGrpSpPr>
        <p:cNvPr id="1" name=""/>
        <p:cNvGrpSpPr/>
        <p:nvPr/>
      </p:nvGrpSpPr>
      <p:grpSpPr>
        <a:xfrm>
          <a:off x="0" y="0"/>
          <a:ext cx="0" cy="0"/>
          <a:chOff x="0" y="0"/>
          <a:chExt cx="0" cy="0"/>
        </a:xfrm>
      </p:grpSpPr>
      <p:sp>
        <p:nvSpPr>
          <p:cNvPr id="6" name="Title 1"/>
          <p:cNvSpPr>
            <a:spLocks noGrp="1"/>
          </p:cNvSpPr>
          <p:nvPr>
            <p:ph type="title"/>
          </p:nvPr>
        </p:nvSpPr>
        <p:spPr>
          <a:xfrm>
            <a:off x="686106" y="357809"/>
            <a:ext cx="10669812" cy="498611"/>
          </a:xfrm>
        </p:spPr>
        <p:txBody>
          <a:bodyPr/>
          <a:lstStyle>
            <a:lvl1pPr>
              <a:defRPr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sz="quarter" idx="10"/>
          </p:nvPr>
        </p:nvSpPr>
        <p:spPr>
          <a:xfrm>
            <a:off x="685800" y="1486731"/>
            <a:ext cx="10670117" cy="4896607"/>
          </a:xfrm>
          <a:prstGeom prst="rect">
            <a:avLst/>
          </a:prstGeom>
        </p:spPr>
        <p:txBody>
          <a:bodyPr>
            <a:normAutofit/>
          </a:bodyPr>
          <a:lstStyle>
            <a:lvl1pPr>
              <a:buClr>
                <a:schemeClr val="tx2"/>
              </a:buClr>
              <a:defRPr>
                <a:solidFill>
                  <a:schemeClr val="tx1"/>
                </a:solidFill>
              </a:defRPr>
            </a:lvl1pPr>
            <a:lvl2pPr marL="457189" indent="-169858">
              <a:buClr>
                <a:schemeClr val="accent2"/>
              </a:buClr>
              <a:defRPr>
                <a:solidFill>
                  <a:schemeClr val="tx1"/>
                </a:solidFill>
              </a:defRPr>
            </a:lvl2pPr>
            <a:lvl3pPr marL="804843" indent="-177796">
              <a:buClr>
                <a:schemeClr val="accent2"/>
              </a:buClr>
              <a:defRPr>
                <a:solidFill>
                  <a:schemeClr val="tx1"/>
                </a:solidFill>
              </a:defRPr>
            </a:lvl3pPr>
            <a:lvl4pPr marL="1201709" indent="-168270">
              <a:buClr>
                <a:schemeClr val="accent2"/>
              </a:buClr>
              <a:buFontTx/>
              <a:buChar char="-"/>
              <a:defRPr sz="1400">
                <a:solidFill>
                  <a:schemeClr val="tx1"/>
                </a:solidFill>
              </a:defRPr>
            </a:lvl4pPr>
            <a:lvl5pPr marL="1719220" indent="-177796">
              <a:buClr>
                <a:schemeClr val="accent2"/>
              </a:buCl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1"/>
          </p:nvPr>
        </p:nvSpPr>
        <p:spPr/>
        <p:txBody>
          <a:bodyPr/>
          <a:lstStyle>
            <a:lvl1pPr>
              <a:defRPr/>
            </a:lvl1pPr>
          </a:lstStyle>
          <a:p>
            <a:fld id="{C5F41727-D927-44E0-B700-9C2DE0322D68}" type="slidenum">
              <a:rPr lang="en-US" altLang="en-US">
                <a:solidFill>
                  <a:srgbClr val="FFFFFF"/>
                </a:solidFill>
              </a:rPr>
              <a:pPr/>
              <a:t>‹#›</a:t>
            </a:fld>
            <a:endParaRPr lang="en-US" altLang="en-US">
              <a:solidFill>
                <a:srgbClr val="FFFFFF"/>
              </a:solidFill>
            </a:endParaRPr>
          </a:p>
        </p:txBody>
      </p:sp>
      <p:sp>
        <p:nvSpPr>
          <p:cNvPr id="5" name="Text Placeholder 4"/>
          <p:cNvSpPr>
            <a:spLocks noGrp="1"/>
          </p:cNvSpPr>
          <p:nvPr>
            <p:ph type="body" sz="quarter" idx="12"/>
          </p:nvPr>
        </p:nvSpPr>
        <p:spPr>
          <a:xfrm>
            <a:off x="685801" y="965201"/>
            <a:ext cx="10669588" cy="412751"/>
          </a:xfrm>
          <a:prstGeom prst="rect">
            <a:avLst/>
          </a:prstGeom>
        </p:spPr>
        <p:txBody>
          <a:bodyPr/>
          <a:lstStyle>
            <a:lvl1pPr marL="0" indent="0">
              <a:buNone/>
              <a:defRPr b="1">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813964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imple Text with Takeaway">
    <p:spTree>
      <p:nvGrpSpPr>
        <p:cNvPr id="1" name=""/>
        <p:cNvGrpSpPr/>
        <p:nvPr/>
      </p:nvGrpSpPr>
      <p:grpSpPr>
        <a:xfrm>
          <a:off x="0" y="0"/>
          <a:ext cx="0" cy="0"/>
          <a:chOff x="0" y="0"/>
          <a:chExt cx="0" cy="0"/>
        </a:xfrm>
      </p:grpSpPr>
      <p:sp>
        <p:nvSpPr>
          <p:cNvPr id="5" name="Round Single Corner Rectangle 1"/>
          <p:cNvSpPr>
            <a:spLocks noChangeAspect="1"/>
          </p:cNvSpPr>
          <p:nvPr/>
        </p:nvSpPr>
        <p:spPr>
          <a:xfrm rot="5400000">
            <a:off x="10369296" y="1"/>
            <a:ext cx="1828800" cy="1828723"/>
          </a:xfrm>
          <a:custGeom>
            <a:avLst/>
            <a:gdLst>
              <a:gd name="connsiteX0" fmla="*/ 0 w 1371600"/>
              <a:gd name="connsiteY0" fmla="*/ 0 h 1532236"/>
              <a:gd name="connsiteX1" fmla="*/ 1142995 w 1371600"/>
              <a:gd name="connsiteY1" fmla="*/ 0 h 1532236"/>
              <a:gd name="connsiteX2" fmla="*/ 1371600 w 1371600"/>
              <a:gd name="connsiteY2" fmla="*/ 228605 h 1532236"/>
              <a:gd name="connsiteX3" fmla="*/ 1371600 w 1371600"/>
              <a:gd name="connsiteY3" fmla="*/ 1532236 h 1532236"/>
              <a:gd name="connsiteX4" fmla="*/ 0 w 1371600"/>
              <a:gd name="connsiteY4" fmla="*/ 1532236 h 1532236"/>
              <a:gd name="connsiteX5" fmla="*/ 0 w 1371600"/>
              <a:gd name="connsiteY5" fmla="*/ 0 h 1532236"/>
              <a:gd name="connsiteX0" fmla="*/ 0 w 1371600"/>
              <a:gd name="connsiteY0" fmla="*/ 0 h 1532236"/>
              <a:gd name="connsiteX1" fmla="*/ 1142995 w 1371600"/>
              <a:gd name="connsiteY1" fmla="*/ 0 h 1532236"/>
              <a:gd name="connsiteX2" fmla="*/ 1371600 w 1371600"/>
              <a:gd name="connsiteY2" fmla="*/ 228605 h 1532236"/>
              <a:gd name="connsiteX3" fmla="*/ 0 w 1371600"/>
              <a:gd name="connsiteY3" fmla="*/ 1532236 h 1532236"/>
              <a:gd name="connsiteX4" fmla="*/ 0 w 1371600"/>
              <a:gd name="connsiteY4"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8 h 1532244"/>
              <a:gd name="connsiteX1" fmla="*/ 1142995 w 1142995"/>
              <a:gd name="connsiteY1" fmla="*/ 8 h 1532244"/>
              <a:gd name="connsiteX2" fmla="*/ 0 w 1142995"/>
              <a:gd name="connsiteY2" fmla="*/ 1532244 h 1532244"/>
              <a:gd name="connsiteX3" fmla="*/ 0 w 1142995"/>
              <a:gd name="connsiteY3" fmla="*/ 8 h 1532244"/>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4012 w 1147007"/>
              <a:gd name="connsiteY0" fmla="*/ 9 h 1532245"/>
              <a:gd name="connsiteX1" fmla="*/ 1147007 w 1147007"/>
              <a:gd name="connsiteY1" fmla="*/ 9 h 1532245"/>
              <a:gd name="connsiteX2" fmla="*/ 4012 w 1147007"/>
              <a:gd name="connsiteY2" fmla="*/ 1532245 h 1532245"/>
              <a:gd name="connsiteX3" fmla="*/ 4012 w 1147007"/>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76 h 1532312"/>
              <a:gd name="connsiteX1" fmla="*/ 1142995 w 1142995"/>
              <a:gd name="connsiteY1" fmla="*/ 76 h 1532312"/>
              <a:gd name="connsiteX2" fmla="*/ 0 w 1142995"/>
              <a:gd name="connsiteY2" fmla="*/ 1532312 h 1532312"/>
              <a:gd name="connsiteX3" fmla="*/ 0 w 1142995"/>
              <a:gd name="connsiteY3" fmla="*/ 76 h 1532312"/>
              <a:gd name="connsiteX0" fmla="*/ 0 w 1142995"/>
              <a:gd name="connsiteY0" fmla="*/ 83 h 1532319"/>
              <a:gd name="connsiteX1" fmla="*/ 1142995 w 1142995"/>
              <a:gd name="connsiteY1" fmla="*/ 83 h 1532319"/>
              <a:gd name="connsiteX2" fmla="*/ 0 w 1142995"/>
              <a:gd name="connsiteY2" fmla="*/ 1532319 h 1532319"/>
              <a:gd name="connsiteX3" fmla="*/ 0 w 1142995"/>
              <a:gd name="connsiteY3" fmla="*/ 83 h 1532319"/>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Lst>
            <a:ahLst/>
            <a:cxnLst>
              <a:cxn ang="0">
                <a:pos x="connsiteX0" y="connsiteY0"/>
              </a:cxn>
              <a:cxn ang="0">
                <a:pos x="connsiteX1" y="connsiteY1"/>
              </a:cxn>
              <a:cxn ang="0">
                <a:pos x="connsiteX2" y="connsiteY2"/>
              </a:cxn>
              <a:cxn ang="0">
                <a:pos x="connsiteX3" y="connsiteY3"/>
              </a:cxn>
            </a:cxnLst>
            <a:rect l="l" t="t" r="r" b="b"/>
            <a:pathLst>
              <a:path w="1142995" h="1532236">
                <a:moveTo>
                  <a:pt x="0" y="0"/>
                </a:moveTo>
                <a:lnTo>
                  <a:pt x="1142995" y="0"/>
                </a:lnTo>
                <a:cubicBezTo>
                  <a:pt x="511969" y="21249"/>
                  <a:pt x="3930" y="739945"/>
                  <a:pt x="0" y="1532236"/>
                </a:cubicBezTo>
                <a:cubicBezTo>
                  <a:pt x="4519" y="403311"/>
                  <a:pt x="0" y="510745"/>
                  <a:pt x="0" y="0"/>
                </a:cubicBezTo>
                <a:close/>
              </a:path>
            </a:pathLst>
          </a:custGeom>
          <a:solidFill>
            <a:schemeClr val="accent3"/>
          </a:solidFill>
          <a:ln w="9525" cmpd="sng">
            <a:noFill/>
          </a:ln>
          <a:effectLst>
            <a:innerShdw blurRad="127000" dist="25400" dir="2700000">
              <a:schemeClr val="accent3">
                <a:lumMod val="50000"/>
                <a:alpha val="4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ru-RU"/>
              <a:t> </a:t>
            </a:r>
          </a:p>
        </p:txBody>
      </p:sp>
      <p:sp>
        <p:nvSpPr>
          <p:cNvPr id="6" name="Rectangle 23"/>
          <p:cNvSpPr>
            <a:spLocks noChangeArrowheads="1"/>
          </p:cNvSpPr>
          <p:nvPr/>
        </p:nvSpPr>
        <p:spPr bwMode="auto">
          <a:xfrm>
            <a:off x="260351" y="6656389"/>
            <a:ext cx="2517036" cy="20005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7189" eaLnBrk="1" hangingPunct="1"/>
            <a:r>
              <a:rPr lang="ru-RU" altLang="en-US" sz="700">
                <a:solidFill>
                  <a:srgbClr val="707070"/>
                </a:solidFill>
              </a:rPr>
              <a:t>© Корпорация Honeywell International, 2016 г. Все права защищены. </a:t>
            </a:r>
          </a:p>
        </p:txBody>
      </p:sp>
      <p:pic>
        <p:nvPicPr>
          <p:cNvPr id="7" name="Picture 10" descr="\\localhost\Volumes\DMS-Server\Clients\Honeywell PPT \Honeywell - Freestanding Logos\Honeywell - Freestanding Logo RGB.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88600" y="6519863"/>
            <a:ext cx="1371600" cy="26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214314" y="6364288"/>
            <a:ext cx="11977687"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eaLnBrk="1" fontAlgn="auto" hangingPunct="1">
              <a:spcBef>
                <a:spcPts val="0"/>
              </a:spcBef>
              <a:spcAft>
                <a:spcPts val="0"/>
              </a:spcAft>
              <a:defRPr/>
            </a:pPr>
            <a:endParaRPr lang="en-US">
              <a:solidFill>
                <a:srgbClr val="FFFFFF"/>
              </a:solidFill>
            </a:endParaRPr>
          </a:p>
        </p:txBody>
      </p:sp>
      <p:sp>
        <p:nvSpPr>
          <p:cNvPr id="9" name="Round Single Corner Rectangle 8"/>
          <p:cNvSpPr/>
          <p:nvPr userDrawn="1"/>
        </p:nvSpPr>
        <p:spPr>
          <a:xfrm>
            <a:off x="1" y="6364289"/>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eaLnBrk="1" fontAlgn="auto" hangingPunct="1">
              <a:spcBef>
                <a:spcPts val="0"/>
              </a:spcBef>
              <a:spcAft>
                <a:spcPts val="0"/>
              </a:spcAft>
              <a:defRPr/>
            </a:pPr>
            <a:endParaRPr lang="en-US">
              <a:solidFill>
                <a:srgbClr val="FFFFFF"/>
              </a:solidFill>
            </a:endParaRPr>
          </a:p>
        </p:txBody>
      </p:sp>
      <p:sp>
        <p:nvSpPr>
          <p:cNvPr id="10" name="Rectangle 9"/>
          <p:cNvSpPr>
            <a:spLocks noChangeArrowheads="1"/>
          </p:cNvSpPr>
          <p:nvPr userDrawn="1"/>
        </p:nvSpPr>
        <p:spPr bwMode="auto">
          <a:xfrm>
            <a:off x="207964" y="6149975"/>
            <a:ext cx="2517036" cy="20005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7189" eaLnBrk="1" hangingPunct="1"/>
            <a:r>
              <a:rPr lang="ru-RU" altLang="en-US" sz="700">
                <a:solidFill>
                  <a:srgbClr val="707070"/>
                </a:solidFill>
              </a:rPr>
              <a:t>© Корпорация Honeywell International, 2016 г. Все права защищены. </a:t>
            </a:r>
          </a:p>
        </p:txBody>
      </p:sp>
      <p:sp>
        <p:nvSpPr>
          <p:cNvPr id="16" name="Title 1"/>
          <p:cNvSpPr>
            <a:spLocks noGrp="1"/>
          </p:cNvSpPr>
          <p:nvPr>
            <p:ph type="title"/>
          </p:nvPr>
        </p:nvSpPr>
        <p:spPr>
          <a:xfrm>
            <a:off x="686104" y="344558"/>
            <a:ext cx="10830680" cy="511863"/>
          </a:xfrm>
        </p:spPr>
        <p:txBody>
          <a:bodyPr/>
          <a:lstStyle/>
          <a:p>
            <a:r>
              <a:rPr lang="en-US" dirty="0"/>
              <a:t>Click to edit Master title style</a:t>
            </a:r>
          </a:p>
        </p:txBody>
      </p:sp>
      <p:sp>
        <p:nvSpPr>
          <p:cNvPr id="22" name="Text Placeholder 2"/>
          <p:cNvSpPr>
            <a:spLocks noGrp="1"/>
          </p:cNvSpPr>
          <p:nvPr>
            <p:ph type="body" sz="quarter" idx="16"/>
          </p:nvPr>
        </p:nvSpPr>
        <p:spPr>
          <a:xfrm>
            <a:off x="685800" y="1074739"/>
            <a:ext cx="10670117" cy="5059048"/>
          </a:xfrm>
          <a:prstGeom prst="rect">
            <a:avLst/>
          </a:prstGeom>
        </p:spPr>
        <p:txBody>
          <a:bodyPr>
            <a:normAutofit/>
          </a:bodyPr>
          <a:lstStyle>
            <a:lvl2pPr marL="457189" indent="-169858">
              <a:defRPr/>
            </a:lvl2pPr>
            <a:lvl3pPr marL="804843" indent="-177796">
              <a:defRPr/>
            </a:lvl3pPr>
            <a:lvl4pPr marL="1201709" indent="-168270">
              <a:buClr>
                <a:schemeClr val="tx1">
                  <a:lumMod val="50000"/>
                  <a:lumOff val="50000"/>
                </a:schemeClr>
              </a:buClr>
              <a:buFontTx/>
              <a:buChar char="-"/>
              <a:defRPr sz="1400"/>
            </a:lvl4pPr>
            <a:lvl5pPr marL="1719220" indent="-177796">
              <a:buClr>
                <a:schemeClr val="tx1">
                  <a:lumMod val="50000"/>
                  <a:lumOff val="50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5"/>
          </p:nvPr>
        </p:nvSpPr>
        <p:spPr>
          <a:xfrm>
            <a:off x="315384" y="6384611"/>
            <a:ext cx="11063816" cy="457200"/>
          </a:xfrm>
          <a:prstGeom prst="rect">
            <a:avLst/>
          </a:prstGeom>
        </p:spPr>
        <p:txBody>
          <a:bodyPr/>
          <a:lstStyle>
            <a:lvl1pPr marL="0" indent="0" algn="ctr">
              <a:buNone/>
              <a:defRPr sz="2400" b="1">
                <a:solidFill>
                  <a:schemeClr val="bg1"/>
                </a:solidFill>
              </a:defRPr>
            </a:lvl1pPr>
          </a:lstStyle>
          <a:p>
            <a:pPr lvl="0"/>
            <a:r>
              <a:rPr lang="en-US" dirty="0"/>
              <a:t>Click to edit Master text styles</a:t>
            </a:r>
          </a:p>
        </p:txBody>
      </p:sp>
      <p:sp>
        <p:nvSpPr>
          <p:cNvPr id="11" name="Slide Number Placeholder 5"/>
          <p:cNvSpPr>
            <a:spLocks noGrp="1"/>
          </p:cNvSpPr>
          <p:nvPr>
            <p:ph type="sldNum" sz="quarter" idx="17"/>
          </p:nvPr>
        </p:nvSpPr>
        <p:spPr/>
        <p:txBody>
          <a:bodyPr/>
          <a:lstStyle>
            <a:lvl1pPr>
              <a:defRPr/>
            </a:lvl1pPr>
          </a:lstStyle>
          <a:p>
            <a:fld id="{1C418C34-6FD0-4EA9-9AAE-CCE43143A22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6804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Image Cover">
    <p:spTree>
      <p:nvGrpSpPr>
        <p:cNvPr id="1" name=""/>
        <p:cNvGrpSpPr/>
        <p:nvPr/>
      </p:nvGrpSpPr>
      <p:grpSpPr>
        <a:xfrm>
          <a:off x="0" y="0"/>
          <a:ext cx="0" cy="0"/>
          <a:chOff x="0" y="0"/>
          <a:chExt cx="0" cy="0"/>
        </a:xfrm>
      </p:grpSpPr>
      <p:cxnSp>
        <p:nvCxnSpPr>
          <p:cNvPr id="6" name="Straight Connector 5"/>
          <p:cNvCxnSpPr/>
          <p:nvPr userDrawn="1"/>
        </p:nvCxnSpPr>
        <p:spPr>
          <a:xfrm>
            <a:off x="2852738" y="5959475"/>
            <a:ext cx="0" cy="492125"/>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851150" y="5959475"/>
            <a:ext cx="0" cy="492125"/>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8" name="Text Placeholder 19"/>
          <p:cNvSpPr>
            <a:spLocks noGrp="1"/>
          </p:cNvSpPr>
          <p:nvPr>
            <p:ph type="body" sz="quarter" idx="13"/>
          </p:nvPr>
        </p:nvSpPr>
        <p:spPr>
          <a:xfrm>
            <a:off x="2864782" y="6222292"/>
            <a:ext cx="6617885" cy="254118"/>
          </a:xfrm>
          <a:prstGeom prst="rect">
            <a:avLst/>
          </a:prstGeom>
        </p:spPr>
        <p:txBody>
          <a:bodyPr vert="horz" anchor="ctr"/>
          <a:lstStyle>
            <a:lvl1pPr>
              <a:defRPr sz="16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0" name="Text Placeholder 17"/>
          <p:cNvSpPr>
            <a:spLocks noGrp="1"/>
          </p:cNvSpPr>
          <p:nvPr>
            <p:ph type="body" sz="quarter" idx="12"/>
          </p:nvPr>
        </p:nvSpPr>
        <p:spPr>
          <a:xfrm>
            <a:off x="2864781" y="5960247"/>
            <a:ext cx="6617887"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dirty="0"/>
              <a:t>Click to edit Master text styles</a:t>
            </a:r>
          </a:p>
        </p:txBody>
      </p:sp>
      <p:sp>
        <p:nvSpPr>
          <p:cNvPr id="12" name="Content Placeholder 6"/>
          <p:cNvSpPr>
            <a:spLocks noGrp="1"/>
          </p:cNvSpPr>
          <p:nvPr>
            <p:ph sz="quarter" idx="10"/>
          </p:nvPr>
        </p:nvSpPr>
        <p:spPr>
          <a:xfrm>
            <a:off x="266700" y="5949950"/>
            <a:ext cx="2483273" cy="236792"/>
          </a:xfrm>
          <a:prstGeom prst="rect">
            <a:avLst/>
          </a:prstGeom>
        </p:spPr>
        <p:txBody>
          <a:bodyPr vert="horz" anchor="t"/>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3" name="Text Placeholder 8"/>
          <p:cNvSpPr>
            <a:spLocks noGrp="1"/>
          </p:cNvSpPr>
          <p:nvPr>
            <p:ph type="body" sz="quarter" idx="11"/>
          </p:nvPr>
        </p:nvSpPr>
        <p:spPr>
          <a:xfrm>
            <a:off x="266699" y="6199311"/>
            <a:ext cx="2483275"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1383844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wo Column">
    <p:spTree>
      <p:nvGrpSpPr>
        <p:cNvPr id="1" name=""/>
        <p:cNvGrpSpPr/>
        <p:nvPr/>
      </p:nvGrpSpPr>
      <p:grpSpPr>
        <a:xfrm>
          <a:off x="0" y="0"/>
          <a:ext cx="0" cy="0"/>
          <a:chOff x="0" y="0"/>
          <a:chExt cx="0" cy="0"/>
        </a:xfrm>
      </p:grpSpPr>
      <p:sp>
        <p:nvSpPr>
          <p:cNvPr id="5" name="Round Single Corner Rectangle 1"/>
          <p:cNvSpPr>
            <a:spLocks noChangeAspect="1"/>
          </p:cNvSpPr>
          <p:nvPr/>
        </p:nvSpPr>
        <p:spPr>
          <a:xfrm rot="5400000">
            <a:off x="10369296" y="1"/>
            <a:ext cx="1828800" cy="1828723"/>
          </a:xfrm>
          <a:custGeom>
            <a:avLst/>
            <a:gdLst>
              <a:gd name="connsiteX0" fmla="*/ 0 w 1371600"/>
              <a:gd name="connsiteY0" fmla="*/ 0 h 1532236"/>
              <a:gd name="connsiteX1" fmla="*/ 1142995 w 1371600"/>
              <a:gd name="connsiteY1" fmla="*/ 0 h 1532236"/>
              <a:gd name="connsiteX2" fmla="*/ 1371600 w 1371600"/>
              <a:gd name="connsiteY2" fmla="*/ 228605 h 1532236"/>
              <a:gd name="connsiteX3" fmla="*/ 1371600 w 1371600"/>
              <a:gd name="connsiteY3" fmla="*/ 1532236 h 1532236"/>
              <a:gd name="connsiteX4" fmla="*/ 0 w 1371600"/>
              <a:gd name="connsiteY4" fmla="*/ 1532236 h 1532236"/>
              <a:gd name="connsiteX5" fmla="*/ 0 w 1371600"/>
              <a:gd name="connsiteY5" fmla="*/ 0 h 1532236"/>
              <a:gd name="connsiteX0" fmla="*/ 0 w 1371600"/>
              <a:gd name="connsiteY0" fmla="*/ 0 h 1532236"/>
              <a:gd name="connsiteX1" fmla="*/ 1142995 w 1371600"/>
              <a:gd name="connsiteY1" fmla="*/ 0 h 1532236"/>
              <a:gd name="connsiteX2" fmla="*/ 1371600 w 1371600"/>
              <a:gd name="connsiteY2" fmla="*/ 228605 h 1532236"/>
              <a:gd name="connsiteX3" fmla="*/ 0 w 1371600"/>
              <a:gd name="connsiteY3" fmla="*/ 1532236 h 1532236"/>
              <a:gd name="connsiteX4" fmla="*/ 0 w 1371600"/>
              <a:gd name="connsiteY4"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8 h 1532244"/>
              <a:gd name="connsiteX1" fmla="*/ 1142995 w 1142995"/>
              <a:gd name="connsiteY1" fmla="*/ 8 h 1532244"/>
              <a:gd name="connsiteX2" fmla="*/ 0 w 1142995"/>
              <a:gd name="connsiteY2" fmla="*/ 1532244 h 1532244"/>
              <a:gd name="connsiteX3" fmla="*/ 0 w 1142995"/>
              <a:gd name="connsiteY3" fmla="*/ 8 h 1532244"/>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4012 w 1147007"/>
              <a:gd name="connsiteY0" fmla="*/ 9 h 1532245"/>
              <a:gd name="connsiteX1" fmla="*/ 1147007 w 1147007"/>
              <a:gd name="connsiteY1" fmla="*/ 9 h 1532245"/>
              <a:gd name="connsiteX2" fmla="*/ 4012 w 1147007"/>
              <a:gd name="connsiteY2" fmla="*/ 1532245 h 1532245"/>
              <a:gd name="connsiteX3" fmla="*/ 4012 w 1147007"/>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76 h 1532312"/>
              <a:gd name="connsiteX1" fmla="*/ 1142995 w 1142995"/>
              <a:gd name="connsiteY1" fmla="*/ 76 h 1532312"/>
              <a:gd name="connsiteX2" fmla="*/ 0 w 1142995"/>
              <a:gd name="connsiteY2" fmla="*/ 1532312 h 1532312"/>
              <a:gd name="connsiteX3" fmla="*/ 0 w 1142995"/>
              <a:gd name="connsiteY3" fmla="*/ 76 h 1532312"/>
              <a:gd name="connsiteX0" fmla="*/ 0 w 1142995"/>
              <a:gd name="connsiteY0" fmla="*/ 83 h 1532319"/>
              <a:gd name="connsiteX1" fmla="*/ 1142995 w 1142995"/>
              <a:gd name="connsiteY1" fmla="*/ 83 h 1532319"/>
              <a:gd name="connsiteX2" fmla="*/ 0 w 1142995"/>
              <a:gd name="connsiteY2" fmla="*/ 1532319 h 1532319"/>
              <a:gd name="connsiteX3" fmla="*/ 0 w 1142995"/>
              <a:gd name="connsiteY3" fmla="*/ 83 h 1532319"/>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Lst>
            <a:ahLst/>
            <a:cxnLst>
              <a:cxn ang="0">
                <a:pos x="connsiteX0" y="connsiteY0"/>
              </a:cxn>
              <a:cxn ang="0">
                <a:pos x="connsiteX1" y="connsiteY1"/>
              </a:cxn>
              <a:cxn ang="0">
                <a:pos x="connsiteX2" y="connsiteY2"/>
              </a:cxn>
              <a:cxn ang="0">
                <a:pos x="connsiteX3" y="connsiteY3"/>
              </a:cxn>
            </a:cxnLst>
            <a:rect l="l" t="t" r="r" b="b"/>
            <a:pathLst>
              <a:path w="1142995" h="1532236">
                <a:moveTo>
                  <a:pt x="0" y="0"/>
                </a:moveTo>
                <a:lnTo>
                  <a:pt x="1142995" y="0"/>
                </a:lnTo>
                <a:cubicBezTo>
                  <a:pt x="511969" y="21249"/>
                  <a:pt x="3930" y="739945"/>
                  <a:pt x="0" y="1532236"/>
                </a:cubicBezTo>
                <a:cubicBezTo>
                  <a:pt x="4519" y="403311"/>
                  <a:pt x="0" y="510745"/>
                  <a:pt x="0" y="0"/>
                </a:cubicBezTo>
                <a:close/>
              </a:path>
            </a:pathLst>
          </a:custGeom>
          <a:solidFill>
            <a:schemeClr val="accent3"/>
          </a:solidFill>
          <a:ln w="9525" cmpd="sng">
            <a:noFill/>
          </a:ln>
          <a:effectLst>
            <a:innerShdw blurRad="127000" dist="25400" dir="2700000">
              <a:schemeClr val="accent3">
                <a:lumMod val="50000"/>
                <a:alpha val="4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ru-RU"/>
              <a:t> </a:t>
            </a:r>
          </a:p>
        </p:txBody>
      </p:sp>
      <p:sp>
        <p:nvSpPr>
          <p:cNvPr id="6" name="Rectangle 23"/>
          <p:cNvSpPr>
            <a:spLocks noChangeArrowheads="1"/>
          </p:cNvSpPr>
          <p:nvPr/>
        </p:nvSpPr>
        <p:spPr bwMode="auto">
          <a:xfrm>
            <a:off x="260351" y="6656389"/>
            <a:ext cx="2517036" cy="20005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7189" eaLnBrk="1" hangingPunct="1"/>
            <a:r>
              <a:rPr lang="ru-RU" altLang="en-US" sz="700">
                <a:solidFill>
                  <a:srgbClr val="707070"/>
                </a:solidFill>
              </a:rPr>
              <a:t>© Корпорация Honeywell International, 2016 г. Все права защищены. </a:t>
            </a:r>
          </a:p>
        </p:txBody>
      </p:sp>
      <p:pic>
        <p:nvPicPr>
          <p:cNvPr id="7" name="Picture 10" descr="\\localhost\Volumes\DMS-Server\Clients\Honeywell PPT \Honeywell - Freestanding Logos\Honeywell - Freestanding Logo RGB.png"/>
          <p:cNvPicPr>
            <a:picLocks noChangeAspect="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10388600" y="6519863"/>
            <a:ext cx="1371600" cy="26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6105526" y="993776"/>
            <a:ext cx="11113" cy="5484813"/>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686105" y="357809"/>
            <a:ext cx="10839859" cy="498611"/>
          </a:xfrm>
        </p:spPr>
        <p:txBody>
          <a:bodyPr/>
          <a:lstStyle/>
          <a:p>
            <a:r>
              <a:rPr lang="en-US" dirty="0"/>
              <a:t>Click to edit Master title style</a:t>
            </a:r>
          </a:p>
        </p:txBody>
      </p:sp>
      <p:sp>
        <p:nvSpPr>
          <p:cNvPr id="17" name="Text Placeholder 2"/>
          <p:cNvSpPr>
            <a:spLocks noGrp="1"/>
          </p:cNvSpPr>
          <p:nvPr>
            <p:ph type="body" sz="quarter" idx="12"/>
          </p:nvPr>
        </p:nvSpPr>
        <p:spPr>
          <a:xfrm>
            <a:off x="685801" y="1074737"/>
            <a:ext cx="5308547" cy="5308600"/>
          </a:xfrm>
          <a:prstGeom prst="rect">
            <a:avLst/>
          </a:prstGeom>
        </p:spPr>
        <p:txBody>
          <a:bodyPr>
            <a:normAutofit/>
          </a:bodyPr>
          <a:lstStyle>
            <a:lvl1pPr>
              <a:buClr>
                <a:schemeClr val="tx2"/>
              </a:buClr>
              <a:defRPr/>
            </a:lvl1pPr>
            <a:lvl2pPr marL="457189" indent="-169858">
              <a:buClr>
                <a:schemeClr val="accent2"/>
              </a:buClr>
              <a:defRPr/>
            </a:lvl2pPr>
            <a:lvl3pPr marL="804843" indent="-177796">
              <a:buClr>
                <a:schemeClr val="accent2"/>
              </a:buClr>
              <a:defRPr/>
            </a:lvl3pPr>
            <a:lvl4pPr marL="1201709" indent="-168270">
              <a:buClr>
                <a:schemeClr val="accent2"/>
              </a:buClr>
              <a:buFontTx/>
              <a:buChar char="-"/>
              <a:defRPr sz="1400"/>
            </a:lvl4pPr>
            <a:lvl5pPr marL="1719220" indent="-177796">
              <a:buClr>
                <a:schemeClr val="accent2"/>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p:cNvSpPr>
            <a:spLocks noGrp="1"/>
          </p:cNvSpPr>
          <p:nvPr>
            <p:ph type="body" sz="quarter" idx="13"/>
          </p:nvPr>
        </p:nvSpPr>
        <p:spPr>
          <a:xfrm>
            <a:off x="6217721" y="1074737"/>
            <a:ext cx="5308547" cy="5308600"/>
          </a:xfrm>
          <a:prstGeom prst="rect">
            <a:avLst/>
          </a:prstGeom>
        </p:spPr>
        <p:txBody>
          <a:bodyPr>
            <a:normAutofit/>
          </a:bodyPr>
          <a:lstStyle>
            <a:lvl1pPr>
              <a:buClr>
                <a:schemeClr val="tx2"/>
              </a:buClr>
              <a:defRPr/>
            </a:lvl1pPr>
            <a:lvl2pPr marL="457189" indent="-169858">
              <a:buClr>
                <a:schemeClr val="accent2"/>
              </a:buClr>
              <a:defRPr/>
            </a:lvl2pPr>
            <a:lvl3pPr marL="804843" indent="-177796">
              <a:buClr>
                <a:schemeClr val="accent2"/>
              </a:buClr>
              <a:defRPr/>
            </a:lvl3pPr>
            <a:lvl4pPr marL="1201709" indent="-168270">
              <a:buClr>
                <a:schemeClr val="accent2"/>
              </a:buClr>
              <a:buFontTx/>
              <a:buChar char="-"/>
              <a:defRPr sz="1400"/>
            </a:lvl4pPr>
            <a:lvl5pPr marL="1719220" indent="-177796">
              <a:buClr>
                <a:schemeClr val="accent2"/>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4"/>
          </p:nvPr>
        </p:nvSpPr>
        <p:spPr/>
        <p:txBody>
          <a:bodyPr/>
          <a:lstStyle>
            <a:lvl1pPr>
              <a:defRPr/>
            </a:lvl1pPr>
          </a:lstStyle>
          <a:p>
            <a:fld id="{D7FDB892-BFC0-45FF-ACD9-6F0A9BF3E2C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57131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wo Column with Takeaway">
    <p:spTree>
      <p:nvGrpSpPr>
        <p:cNvPr id="1" name=""/>
        <p:cNvGrpSpPr/>
        <p:nvPr/>
      </p:nvGrpSpPr>
      <p:grpSpPr>
        <a:xfrm>
          <a:off x="0" y="0"/>
          <a:ext cx="0" cy="0"/>
          <a:chOff x="0" y="0"/>
          <a:chExt cx="0" cy="0"/>
        </a:xfrm>
      </p:grpSpPr>
      <p:sp>
        <p:nvSpPr>
          <p:cNvPr id="6" name="Round Single Corner Rectangle 1"/>
          <p:cNvSpPr>
            <a:spLocks noChangeAspect="1"/>
          </p:cNvSpPr>
          <p:nvPr/>
        </p:nvSpPr>
        <p:spPr>
          <a:xfrm rot="5400000">
            <a:off x="10369296" y="1"/>
            <a:ext cx="1828800" cy="1828723"/>
          </a:xfrm>
          <a:custGeom>
            <a:avLst/>
            <a:gdLst>
              <a:gd name="connsiteX0" fmla="*/ 0 w 1371600"/>
              <a:gd name="connsiteY0" fmla="*/ 0 h 1532236"/>
              <a:gd name="connsiteX1" fmla="*/ 1142995 w 1371600"/>
              <a:gd name="connsiteY1" fmla="*/ 0 h 1532236"/>
              <a:gd name="connsiteX2" fmla="*/ 1371600 w 1371600"/>
              <a:gd name="connsiteY2" fmla="*/ 228605 h 1532236"/>
              <a:gd name="connsiteX3" fmla="*/ 1371600 w 1371600"/>
              <a:gd name="connsiteY3" fmla="*/ 1532236 h 1532236"/>
              <a:gd name="connsiteX4" fmla="*/ 0 w 1371600"/>
              <a:gd name="connsiteY4" fmla="*/ 1532236 h 1532236"/>
              <a:gd name="connsiteX5" fmla="*/ 0 w 1371600"/>
              <a:gd name="connsiteY5" fmla="*/ 0 h 1532236"/>
              <a:gd name="connsiteX0" fmla="*/ 0 w 1371600"/>
              <a:gd name="connsiteY0" fmla="*/ 0 h 1532236"/>
              <a:gd name="connsiteX1" fmla="*/ 1142995 w 1371600"/>
              <a:gd name="connsiteY1" fmla="*/ 0 h 1532236"/>
              <a:gd name="connsiteX2" fmla="*/ 1371600 w 1371600"/>
              <a:gd name="connsiteY2" fmla="*/ 228605 h 1532236"/>
              <a:gd name="connsiteX3" fmla="*/ 0 w 1371600"/>
              <a:gd name="connsiteY3" fmla="*/ 1532236 h 1532236"/>
              <a:gd name="connsiteX4" fmla="*/ 0 w 1371600"/>
              <a:gd name="connsiteY4"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8 h 1532244"/>
              <a:gd name="connsiteX1" fmla="*/ 1142995 w 1142995"/>
              <a:gd name="connsiteY1" fmla="*/ 8 h 1532244"/>
              <a:gd name="connsiteX2" fmla="*/ 0 w 1142995"/>
              <a:gd name="connsiteY2" fmla="*/ 1532244 h 1532244"/>
              <a:gd name="connsiteX3" fmla="*/ 0 w 1142995"/>
              <a:gd name="connsiteY3" fmla="*/ 8 h 1532244"/>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4012 w 1147007"/>
              <a:gd name="connsiteY0" fmla="*/ 9 h 1532245"/>
              <a:gd name="connsiteX1" fmla="*/ 1147007 w 1147007"/>
              <a:gd name="connsiteY1" fmla="*/ 9 h 1532245"/>
              <a:gd name="connsiteX2" fmla="*/ 4012 w 1147007"/>
              <a:gd name="connsiteY2" fmla="*/ 1532245 h 1532245"/>
              <a:gd name="connsiteX3" fmla="*/ 4012 w 1147007"/>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76 h 1532312"/>
              <a:gd name="connsiteX1" fmla="*/ 1142995 w 1142995"/>
              <a:gd name="connsiteY1" fmla="*/ 76 h 1532312"/>
              <a:gd name="connsiteX2" fmla="*/ 0 w 1142995"/>
              <a:gd name="connsiteY2" fmla="*/ 1532312 h 1532312"/>
              <a:gd name="connsiteX3" fmla="*/ 0 w 1142995"/>
              <a:gd name="connsiteY3" fmla="*/ 76 h 1532312"/>
              <a:gd name="connsiteX0" fmla="*/ 0 w 1142995"/>
              <a:gd name="connsiteY0" fmla="*/ 83 h 1532319"/>
              <a:gd name="connsiteX1" fmla="*/ 1142995 w 1142995"/>
              <a:gd name="connsiteY1" fmla="*/ 83 h 1532319"/>
              <a:gd name="connsiteX2" fmla="*/ 0 w 1142995"/>
              <a:gd name="connsiteY2" fmla="*/ 1532319 h 1532319"/>
              <a:gd name="connsiteX3" fmla="*/ 0 w 1142995"/>
              <a:gd name="connsiteY3" fmla="*/ 83 h 1532319"/>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Lst>
            <a:ahLst/>
            <a:cxnLst>
              <a:cxn ang="0">
                <a:pos x="connsiteX0" y="connsiteY0"/>
              </a:cxn>
              <a:cxn ang="0">
                <a:pos x="connsiteX1" y="connsiteY1"/>
              </a:cxn>
              <a:cxn ang="0">
                <a:pos x="connsiteX2" y="connsiteY2"/>
              </a:cxn>
              <a:cxn ang="0">
                <a:pos x="connsiteX3" y="connsiteY3"/>
              </a:cxn>
            </a:cxnLst>
            <a:rect l="l" t="t" r="r" b="b"/>
            <a:pathLst>
              <a:path w="1142995" h="1532236">
                <a:moveTo>
                  <a:pt x="0" y="0"/>
                </a:moveTo>
                <a:lnTo>
                  <a:pt x="1142995" y="0"/>
                </a:lnTo>
                <a:cubicBezTo>
                  <a:pt x="511969" y="21249"/>
                  <a:pt x="3930" y="739945"/>
                  <a:pt x="0" y="1532236"/>
                </a:cubicBezTo>
                <a:cubicBezTo>
                  <a:pt x="4519" y="403311"/>
                  <a:pt x="0" y="510745"/>
                  <a:pt x="0" y="0"/>
                </a:cubicBezTo>
                <a:close/>
              </a:path>
            </a:pathLst>
          </a:custGeom>
          <a:solidFill>
            <a:schemeClr val="accent3"/>
          </a:solidFill>
          <a:ln w="9525" cmpd="sng">
            <a:noFill/>
          </a:ln>
          <a:effectLst>
            <a:innerShdw blurRad="127000" dist="25400" dir="2700000">
              <a:schemeClr val="accent3">
                <a:lumMod val="50000"/>
                <a:alpha val="4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ru-RU"/>
              <a:t> </a:t>
            </a:r>
          </a:p>
        </p:txBody>
      </p:sp>
      <p:sp>
        <p:nvSpPr>
          <p:cNvPr id="7" name="Rectangle 23"/>
          <p:cNvSpPr>
            <a:spLocks noChangeArrowheads="1"/>
          </p:cNvSpPr>
          <p:nvPr/>
        </p:nvSpPr>
        <p:spPr bwMode="auto">
          <a:xfrm>
            <a:off x="260351" y="6656389"/>
            <a:ext cx="2517036" cy="20005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7189" eaLnBrk="1" hangingPunct="1"/>
            <a:r>
              <a:rPr lang="ru-RU" altLang="en-US" sz="700">
                <a:solidFill>
                  <a:srgbClr val="707070"/>
                </a:solidFill>
              </a:rPr>
              <a:t>© Корпорация Honeywell International, 2016 г. Все права защищены. </a:t>
            </a:r>
          </a:p>
        </p:txBody>
      </p:sp>
      <p:pic>
        <p:nvPicPr>
          <p:cNvPr id="8" name="Picture 10" descr="\\localhost\Volumes\DMS-Server\Clients\Honeywell PPT \Honeywell - Freestanding Logos\Honeywell - Freestanding Logo RGB.png"/>
          <p:cNvPicPr>
            <a:picLocks noChangeAspect="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10388600" y="6519863"/>
            <a:ext cx="1371600" cy="26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11147426" y="6218239"/>
            <a:ext cx="771525" cy="623887"/>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a:solidFill>
                <a:srgbClr val="FFFFFF"/>
              </a:solidFill>
            </a:endParaRPr>
          </a:p>
        </p:txBody>
      </p:sp>
      <p:cxnSp>
        <p:nvCxnSpPr>
          <p:cNvPr id="11" name="Straight Connector 10"/>
          <p:cNvCxnSpPr/>
          <p:nvPr userDrawn="1"/>
        </p:nvCxnSpPr>
        <p:spPr>
          <a:xfrm>
            <a:off x="6105526" y="993777"/>
            <a:ext cx="11113" cy="5224463"/>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a:spLocks noChangeArrowheads="1"/>
          </p:cNvSpPr>
          <p:nvPr userDrawn="1"/>
        </p:nvSpPr>
        <p:spPr bwMode="auto">
          <a:xfrm>
            <a:off x="207964" y="6149975"/>
            <a:ext cx="2517036" cy="20005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7189" eaLnBrk="1" hangingPunct="1"/>
            <a:r>
              <a:rPr lang="ru-RU" altLang="en-US" sz="700">
                <a:solidFill>
                  <a:srgbClr val="707070"/>
                </a:solidFill>
              </a:rPr>
              <a:t>© Корпорация Honeywell International, 2015 г. Все права защищены. </a:t>
            </a:r>
          </a:p>
        </p:txBody>
      </p:sp>
      <p:sp>
        <p:nvSpPr>
          <p:cNvPr id="13" name="Round Single Corner Rectangle 12"/>
          <p:cNvSpPr/>
          <p:nvPr userDrawn="1"/>
        </p:nvSpPr>
        <p:spPr>
          <a:xfrm>
            <a:off x="1" y="6364289"/>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eaLnBrk="1" fontAlgn="auto" hangingPunct="1">
              <a:spcBef>
                <a:spcPts val="0"/>
              </a:spcBef>
              <a:spcAft>
                <a:spcPts val="0"/>
              </a:spcAft>
              <a:defRPr/>
            </a:pPr>
            <a:endParaRPr lang="en-US">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type="body" sz="quarter" idx="12"/>
          </p:nvPr>
        </p:nvSpPr>
        <p:spPr>
          <a:xfrm>
            <a:off x="685801" y="1074738"/>
            <a:ext cx="5308547" cy="5075239"/>
          </a:xfrm>
          <a:prstGeom prst="rect">
            <a:avLst/>
          </a:prstGeom>
        </p:spPr>
        <p:txBody>
          <a:bodyPr>
            <a:normAutofit/>
          </a:bodyPr>
          <a:lstStyle>
            <a:lvl1pPr>
              <a:buClr>
                <a:schemeClr val="tx2"/>
              </a:buClr>
              <a:defRPr/>
            </a:lvl1pPr>
            <a:lvl2pPr marL="457189" indent="-169858">
              <a:buClr>
                <a:schemeClr val="accent2"/>
              </a:buClr>
              <a:defRPr/>
            </a:lvl2pPr>
            <a:lvl3pPr marL="804843" indent="-177796">
              <a:buClr>
                <a:schemeClr val="accent2"/>
              </a:buClr>
              <a:defRPr/>
            </a:lvl3pPr>
            <a:lvl4pPr marL="1201709" indent="-168270">
              <a:buClr>
                <a:schemeClr val="accent2"/>
              </a:buClr>
              <a:buFontTx/>
              <a:buChar char="-"/>
              <a:defRPr sz="1400"/>
            </a:lvl4pPr>
            <a:lvl5pPr marL="1719220" indent="-177796">
              <a:buClr>
                <a:schemeClr val="accent2"/>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p:cNvSpPr>
            <a:spLocks noGrp="1"/>
          </p:cNvSpPr>
          <p:nvPr>
            <p:ph type="body" sz="quarter" idx="13"/>
          </p:nvPr>
        </p:nvSpPr>
        <p:spPr>
          <a:xfrm>
            <a:off x="6217721" y="1074738"/>
            <a:ext cx="5308547" cy="5075239"/>
          </a:xfrm>
          <a:prstGeom prst="rect">
            <a:avLst/>
          </a:prstGeom>
        </p:spPr>
        <p:txBody>
          <a:bodyPr>
            <a:normAutofit/>
          </a:bodyPr>
          <a:lstStyle>
            <a:lvl1pPr>
              <a:buClr>
                <a:schemeClr val="tx2"/>
              </a:buClr>
              <a:defRPr/>
            </a:lvl1pPr>
            <a:lvl2pPr marL="457189" indent="-169858">
              <a:buClr>
                <a:schemeClr val="accent2"/>
              </a:buClr>
              <a:defRPr/>
            </a:lvl2pPr>
            <a:lvl3pPr marL="804843" indent="-177796">
              <a:buClr>
                <a:schemeClr val="accent2"/>
              </a:buClr>
              <a:defRPr/>
            </a:lvl3pPr>
            <a:lvl4pPr marL="1201709" indent="-168270">
              <a:buClr>
                <a:schemeClr val="accent2"/>
              </a:buClr>
              <a:buFontTx/>
              <a:buChar char="-"/>
              <a:defRPr sz="1400"/>
            </a:lvl4pPr>
            <a:lvl5pPr marL="1719220" indent="-177796">
              <a:buClr>
                <a:schemeClr val="accent2"/>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15384" y="6384611"/>
            <a:ext cx="11063816" cy="457200"/>
          </a:xfrm>
          <a:prstGeom prst="rect">
            <a:avLst/>
          </a:prstGeom>
        </p:spPr>
        <p:txBody>
          <a:bodyPr/>
          <a:lstStyle>
            <a:lvl1pPr marL="0" indent="0" algn="ctr">
              <a:buNone/>
              <a:defRPr sz="2400" b="1">
                <a:solidFill>
                  <a:schemeClr val="bg1"/>
                </a:solidFill>
              </a:defRPr>
            </a:lvl1pPr>
          </a:lstStyle>
          <a:p>
            <a:pPr lvl="0"/>
            <a:r>
              <a:rPr lang="en-US" dirty="0"/>
              <a:t>Click to edit Master text styles</a:t>
            </a:r>
          </a:p>
        </p:txBody>
      </p:sp>
      <p:sp>
        <p:nvSpPr>
          <p:cNvPr id="14" name="Slide Number Placeholder 2"/>
          <p:cNvSpPr>
            <a:spLocks noGrp="1"/>
          </p:cNvSpPr>
          <p:nvPr>
            <p:ph type="sldNum" sz="quarter" idx="16"/>
          </p:nvPr>
        </p:nvSpPr>
        <p:spPr/>
        <p:txBody>
          <a:bodyPr/>
          <a:lstStyle>
            <a:lvl1pPr>
              <a:defRPr/>
            </a:lvl1pPr>
          </a:lstStyle>
          <a:p>
            <a:fld id="{7ACFD7CA-9D3C-470B-897E-2DF047FCFD1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51565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Up Layout">
    <p:spTree>
      <p:nvGrpSpPr>
        <p:cNvPr id="1" name=""/>
        <p:cNvGrpSpPr/>
        <p:nvPr/>
      </p:nvGrpSpPr>
      <p:grpSpPr>
        <a:xfrm>
          <a:off x="0" y="0"/>
          <a:ext cx="0" cy="0"/>
          <a:chOff x="0" y="0"/>
          <a:chExt cx="0" cy="0"/>
        </a:xfrm>
      </p:grpSpPr>
      <p:sp>
        <p:nvSpPr>
          <p:cNvPr id="7" name="Round Single Corner Rectangle 1"/>
          <p:cNvSpPr>
            <a:spLocks noChangeAspect="1"/>
          </p:cNvSpPr>
          <p:nvPr/>
        </p:nvSpPr>
        <p:spPr>
          <a:xfrm rot="5400000">
            <a:off x="10369296" y="1"/>
            <a:ext cx="1828800" cy="1828723"/>
          </a:xfrm>
          <a:custGeom>
            <a:avLst/>
            <a:gdLst>
              <a:gd name="connsiteX0" fmla="*/ 0 w 1371600"/>
              <a:gd name="connsiteY0" fmla="*/ 0 h 1532236"/>
              <a:gd name="connsiteX1" fmla="*/ 1142995 w 1371600"/>
              <a:gd name="connsiteY1" fmla="*/ 0 h 1532236"/>
              <a:gd name="connsiteX2" fmla="*/ 1371600 w 1371600"/>
              <a:gd name="connsiteY2" fmla="*/ 228605 h 1532236"/>
              <a:gd name="connsiteX3" fmla="*/ 1371600 w 1371600"/>
              <a:gd name="connsiteY3" fmla="*/ 1532236 h 1532236"/>
              <a:gd name="connsiteX4" fmla="*/ 0 w 1371600"/>
              <a:gd name="connsiteY4" fmla="*/ 1532236 h 1532236"/>
              <a:gd name="connsiteX5" fmla="*/ 0 w 1371600"/>
              <a:gd name="connsiteY5" fmla="*/ 0 h 1532236"/>
              <a:gd name="connsiteX0" fmla="*/ 0 w 1371600"/>
              <a:gd name="connsiteY0" fmla="*/ 0 h 1532236"/>
              <a:gd name="connsiteX1" fmla="*/ 1142995 w 1371600"/>
              <a:gd name="connsiteY1" fmla="*/ 0 h 1532236"/>
              <a:gd name="connsiteX2" fmla="*/ 1371600 w 1371600"/>
              <a:gd name="connsiteY2" fmla="*/ 228605 h 1532236"/>
              <a:gd name="connsiteX3" fmla="*/ 0 w 1371600"/>
              <a:gd name="connsiteY3" fmla="*/ 1532236 h 1532236"/>
              <a:gd name="connsiteX4" fmla="*/ 0 w 1371600"/>
              <a:gd name="connsiteY4"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8 h 1532244"/>
              <a:gd name="connsiteX1" fmla="*/ 1142995 w 1142995"/>
              <a:gd name="connsiteY1" fmla="*/ 8 h 1532244"/>
              <a:gd name="connsiteX2" fmla="*/ 0 w 1142995"/>
              <a:gd name="connsiteY2" fmla="*/ 1532244 h 1532244"/>
              <a:gd name="connsiteX3" fmla="*/ 0 w 1142995"/>
              <a:gd name="connsiteY3" fmla="*/ 8 h 1532244"/>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4012 w 1147007"/>
              <a:gd name="connsiteY0" fmla="*/ 9 h 1532245"/>
              <a:gd name="connsiteX1" fmla="*/ 1147007 w 1147007"/>
              <a:gd name="connsiteY1" fmla="*/ 9 h 1532245"/>
              <a:gd name="connsiteX2" fmla="*/ 4012 w 1147007"/>
              <a:gd name="connsiteY2" fmla="*/ 1532245 h 1532245"/>
              <a:gd name="connsiteX3" fmla="*/ 4012 w 1147007"/>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76 h 1532312"/>
              <a:gd name="connsiteX1" fmla="*/ 1142995 w 1142995"/>
              <a:gd name="connsiteY1" fmla="*/ 76 h 1532312"/>
              <a:gd name="connsiteX2" fmla="*/ 0 w 1142995"/>
              <a:gd name="connsiteY2" fmla="*/ 1532312 h 1532312"/>
              <a:gd name="connsiteX3" fmla="*/ 0 w 1142995"/>
              <a:gd name="connsiteY3" fmla="*/ 76 h 1532312"/>
              <a:gd name="connsiteX0" fmla="*/ 0 w 1142995"/>
              <a:gd name="connsiteY0" fmla="*/ 83 h 1532319"/>
              <a:gd name="connsiteX1" fmla="*/ 1142995 w 1142995"/>
              <a:gd name="connsiteY1" fmla="*/ 83 h 1532319"/>
              <a:gd name="connsiteX2" fmla="*/ 0 w 1142995"/>
              <a:gd name="connsiteY2" fmla="*/ 1532319 h 1532319"/>
              <a:gd name="connsiteX3" fmla="*/ 0 w 1142995"/>
              <a:gd name="connsiteY3" fmla="*/ 83 h 1532319"/>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Lst>
            <a:ahLst/>
            <a:cxnLst>
              <a:cxn ang="0">
                <a:pos x="connsiteX0" y="connsiteY0"/>
              </a:cxn>
              <a:cxn ang="0">
                <a:pos x="connsiteX1" y="connsiteY1"/>
              </a:cxn>
              <a:cxn ang="0">
                <a:pos x="connsiteX2" y="connsiteY2"/>
              </a:cxn>
              <a:cxn ang="0">
                <a:pos x="connsiteX3" y="connsiteY3"/>
              </a:cxn>
            </a:cxnLst>
            <a:rect l="l" t="t" r="r" b="b"/>
            <a:pathLst>
              <a:path w="1142995" h="1532236">
                <a:moveTo>
                  <a:pt x="0" y="0"/>
                </a:moveTo>
                <a:lnTo>
                  <a:pt x="1142995" y="0"/>
                </a:lnTo>
                <a:cubicBezTo>
                  <a:pt x="511969" y="21249"/>
                  <a:pt x="3930" y="739945"/>
                  <a:pt x="0" y="1532236"/>
                </a:cubicBezTo>
                <a:cubicBezTo>
                  <a:pt x="4519" y="403311"/>
                  <a:pt x="0" y="510745"/>
                  <a:pt x="0" y="0"/>
                </a:cubicBezTo>
                <a:close/>
              </a:path>
            </a:pathLst>
          </a:custGeom>
          <a:solidFill>
            <a:schemeClr val="accent3"/>
          </a:solidFill>
          <a:ln w="9525" cmpd="sng">
            <a:noFill/>
          </a:ln>
          <a:effectLst>
            <a:innerShdw blurRad="127000" dist="25400" dir="2700000">
              <a:schemeClr val="accent3">
                <a:lumMod val="50000"/>
                <a:alpha val="4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ru-RU"/>
              <a:t> </a:t>
            </a:r>
          </a:p>
        </p:txBody>
      </p:sp>
      <p:sp>
        <p:nvSpPr>
          <p:cNvPr id="8" name="Rectangle 23"/>
          <p:cNvSpPr>
            <a:spLocks noChangeArrowheads="1"/>
          </p:cNvSpPr>
          <p:nvPr/>
        </p:nvSpPr>
        <p:spPr bwMode="auto">
          <a:xfrm>
            <a:off x="260351" y="6656389"/>
            <a:ext cx="2517036" cy="20005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7189" eaLnBrk="1" hangingPunct="1"/>
            <a:r>
              <a:rPr lang="ru-RU" altLang="en-US" sz="700">
                <a:solidFill>
                  <a:srgbClr val="707070"/>
                </a:solidFill>
              </a:rPr>
              <a:t>© Корпорация Honeywell International, 2016 г. Все права защищены. </a:t>
            </a:r>
          </a:p>
        </p:txBody>
      </p:sp>
      <p:pic>
        <p:nvPicPr>
          <p:cNvPr id="9" name="Picture 10" descr="\\localhost\Volumes\DMS-Server\Clients\Honeywell PPT \Honeywell - Freestanding Logos\Honeywell - Freestanding Logo RGB.png"/>
          <p:cNvPicPr>
            <a:picLocks noChangeAspect="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10388600" y="6519863"/>
            <a:ext cx="1371600" cy="26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a:cxnSpLocks noChangeShapeType="1"/>
          </p:cNvCxnSpPr>
          <p:nvPr userDrawn="1"/>
        </p:nvCxnSpPr>
        <p:spPr bwMode="auto">
          <a:xfrm flipH="1">
            <a:off x="592138" y="3698875"/>
            <a:ext cx="10953751" cy="0"/>
          </a:xfrm>
          <a:prstGeom prst="line">
            <a:avLst/>
          </a:prstGeom>
          <a:noFill/>
          <a:ln w="19050">
            <a:solidFill>
              <a:srgbClr val="A9A9A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a:cxnSpLocks noChangeShapeType="1"/>
          </p:cNvCxnSpPr>
          <p:nvPr userDrawn="1"/>
        </p:nvCxnSpPr>
        <p:spPr bwMode="auto">
          <a:xfrm>
            <a:off x="6140451" y="962026"/>
            <a:ext cx="0" cy="5445125"/>
          </a:xfrm>
          <a:prstGeom prst="line">
            <a:avLst/>
          </a:prstGeom>
          <a:noFill/>
          <a:ln w="19050">
            <a:solidFill>
              <a:srgbClr val="A9A9A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 Placeholder 2"/>
          <p:cNvSpPr>
            <a:spLocks noGrp="1"/>
          </p:cNvSpPr>
          <p:nvPr>
            <p:ph type="body" sz="quarter" idx="18"/>
          </p:nvPr>
        </p:nvSpPr>
        <p:spPr>
          <a:xfrm>
            <a:off x="6259493" y="962653"/>
            <a:ext cx="5429251" cy="2629468"/>
          </a:xfrm>
          <a:prstGeom prst="rect">
            <a:avLst/>
          </a:prstGeom>
        </p:spPr>
        <p:txBody>
          <a:bodyPr>
            <a:normAutofit/>
          </a:bodyPr>
          <a:lstStyle>
            <a:lvl1pPr>
              <a:buClr>
                <a:schemeClr val="tx2"/>
              </a:buClr>
              <a:defRPr sz="1800"/>
            </a:lvl1pPr>
            <a:lvl2pPr marL="457189" indent="-169858">
              <a:buClr>
                <a:schemeClr val="accent2"/>
              </a:buClr>
              <a:defRPr sz="1600"/>
            </a:lvl2pPr>
            <a:lvl3pPr marL="804843" indent="-177796">
              <a:buClr>
                <a:schemeClr val="accent2"/>
              </a:buClr>
              <a:defRPr sz="1400"/>
            </a:lvl3pPr>
            <a:lvl4pPr marL="1201709" indent="-168270">
              <a:buClr>
                <a:schemeClr val="accent2"/>
              </a:buClr>
              <a:buFontTx/>
              <a:buChar char="-"/>
              <a:defRPr sz="1200"/>
            </a:lvl4pPr>
            <a:lvl5pPr marL="1719220" indent="-177796">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p:cNvSpPr>
            <a:spLocks noGrp="1"/>
          </p:cNvSpPr>
          <p:nvPr>
            <p:ph type="body" sz="quarter" idx="12"/>
          </p:nvPr>
        </p:nvSpPr>
        <p:spPr>
          <a:xfrm>
            <a:off x="592666" y="962653"/>
            <a:ext cx="5429251" cy="2629468"/>
          </a:xfrm>
          <a:prstGeom prst="rect">
            <a:avLst/>
          </a:prstGeom>
        </p:spPr>
        <p:txBody>
          <a:bodyPr>
            <a:normAutofit/>
          </a:bodyPr>
          <a:lstStyle>
            <a:lvl1pPr>
              <a:buClr>
                <a:schemeClr val="tx2"/>
              </a:buClr>
              <a:defRPr sz="1800"/>
            </a:lvl1pPr>
            <a:lvl2pPr marL="457189" indent="-169858">
              <a:buClr>
                <a:schemeClr val="accent2"/>
              </a:buClr>
              <a:defRPr sz="1600"/>
            </a:lvl2pPr>
            <a:lvl3pPr marL="804843" indent="-177796">
              <a:buClr>
                <a:schemeClr val="accent2"/>
              </a:buClr>
              <a:defRPr sz="1400"/>
            </a:lvl3pPr>
            <a:lvl4pPr marL="1201709" indent="-168270">
              <a:buClr>
                <a:schemeClr val="accent2"/>
              </a:buClr>
              <a:buFontTx/>
              <a:buChar char="-"/>
              <a:defRPr sz="1200"/>
            </a:lvl4pPr>
            <a:lvl5pPr marL="1719220" indent="-177796">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
          <p:cNvSpPr>
            <a:spLocks noGrp="1"/>
          </p:cNvSpPr>
          <p:nvPr>
            <p:ph type="title"/>
          </p:nvPr>
        </p:nvSpPr>
        <p:spPr>
          <a:xfrm>
            <a:off x="576000" y="331305"/>
            <a:ext cx="11128904" cy="525115"/>
          </a:xfrm>
        </p:spPr>
        <p:txBody>
          <a:bodyPr/>
          <a:lstStyle/>
          <a:p>
            <a:r>
              <a:rPr lang="en-US" dirty="0"/>
              <a:t>Click to edit Master title style</a:t>
            </a:r>
          </a:p>
        </p:txBody>
      </p:sp>
      <p:sp>
        <p:nvSpPr>
          <p:cNvPr id="23" name="Text Placeholder 2"/>
          <p:cNvSpPr>
            <a:spLocks noGrp="1"/>
          </p:cNvSpPr>
          <p:nvPr>
            <p:ph type="body" sz="quarter" idx="19"/>
          </p:nvPr>
        </p:nvSpPr>
        <p:spPr>
          <a:xfrm>
            <a:off x="6275653" y="3804587"/>
            <a:ext cx="5429251" cy="2629468"/>
          </a:xfrm>
          <a:prstGeom prst="rect">
            <a:avLst/>
          </a:prstGeom>
        </p:spPr>
        <p:txBody>
          <a:bodyPr>
            <a:normAutofit/>
          </a:bodyPr>
          <a:lstStyle>
            <a:lvl1pPr>
              <a:buClr>
                <a:schemeClr val="tx2"/>
              </a:buClr>
              <a:defRPr sz="1800"/>
            </a:lvl1pPr>
            <a:lvl2pPr marL="457189" indent="-169858">
              <a:buClr>
                <a:schemeClr val="accent2"/>
              </a:buClr>
              <a:defRPr sz="1600"/>
            </a:lvl2pPr>
            <a:lvl3pPr marL="804843" indent="-177796">
              <a:buClr>
                <a:schemeClr val="accent2"/>
              </a:buClr>
              <a:defRPr sz="1400"/>
            </a:lvl3pPr>
            <a:lvl4pPr marL="1201709" indent="-168270">
              <a:buClr>
                <a:schemeClr val="accent2"/>
              </a:buClr>
              <a:buFontTx/>
              <a:buChar char="-"/>
              <a:defRPr sz="1200"/>
            </a:lvl4pPr>
            <a:lvl5pPr marL="1719220" indent="-177796">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p:cNvSpPr>
            <a:spLocks noGrp="1"/>
          </p:cNvSpPr>
          <p:nvPr>
            <p:ph type="body" sz="quarter" idx="20"/>
          </p:nvPr>
        </p:nvSpPr>
        <p:spPr>
          <a:xfrm>
            <a:off x="608828" y="3804587"/>
            <a:ext cx="5429251" cy="2629468"/>
          </a:xfrm>
          <a:prstGeom prst="rect">
            <a:avLst/>
          </a:prstGeom>
        </p:spPr>
        <p:txBody>
          <a:bodyPr>
            <a:normAutofit/>
          </a:bodyPr>
          <a:lstStyle>
            <a:lvl1pPr>
              <a:buClr>
                <a:schemeClr val="tx2"/>
              </a:buClr>
              <a:defRPr sz="1800"/>
            </a:lvl1pPr>
            <a:lvl2pPr marL="457189" indent="-169858">
              <a:buClr>
                <a:schemeClr val="accent2"/>
              </a:buClr>
              <a:defRPr sz="1600"/>
            </a:lvl2pPr>
            <a:lvl3pPr marL="804843" indent="-177796">
              <a:buClr>
                <a:schemeClr val="accent2"/>
              </a:buClr>
              <a:defRPr sz="1400"/>
            </a:lvl3pPr>
            <a:lvl4pPr marL="1201709" indent="-168270">
              <a:buClr>
                <a:schemeClr val="accent2"/>
              </a:buClr>
              <a:buFontTx/>
              <a:buChar char="-"/>
              <a:defRPr sz="1200"/>
            </a:lvl4pPr>
            <a:lvl5pPr marL="1719220" indent="-177796">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21"/>
          </p:nvPr>
        </p:nvSpPr>
        <p:spPr/>
        <p:txBody>
          <a:bodyPr/>
          <a:lstStyle>
            <a:lvl1pPr>
              <a:defRPr/>
            </a:lvl1pPr>
          </a:lstStyle>
          <a:p>
            <a:fld id="{78C4D3F7-C64E-4B09-93D2-CE2D0535AC9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56463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Up Layout With Takeaway">
    <p:spTree>
      <p:nvGrpSpPr>
        <p:cNvPr id="1" name=""/>
        <p:cNvGrpSpPr/>
        <p:nvPr/>
      </p:nvGrpSpPr>
      <p:grpSpPr>
        <a:xfrm>
          <a:off x="0" y="0"/>
          <a:ext cx="0" cy="0"/>
          <a:chOff x="0" y="0"/>
          <a:chExt cx="0" cy="0"/>
        </a:xfrm>
      </p:grpSpPr>
      <p:sp>
        <p:nvSpPr>
          <p:cNvPr id="8" name="Round Single Corner Rectangle 1"/>
          <p:cNvSpPr>
            <a:spLocks noChangeAspect="1"/>
          </p:cNvSpPr>
          <p:nvPr/>
        </p:nvSpPr>
        <p:spPr>
          <a:xfrm rot="5400000">
            <a:off x="10369296" y="1"/>
            <a:ext cx="1828800" cy="1828723"/>
          </a:xfrm>
          <a:custGeom>
            <a:avLst/>
            <a:gdLst>
              <a:gd name="connsiteX0" fmla="*/ 0 w 1371600"/>
              <a:gd name="connsiteY0" fmla="*/ 0 h 1532236"/>
              <a:gd name="connsiteX1" fmla="*/ 1142995 w 1371600"/>
              <a:gd name="connsiteY1" fmla="*/ 0 h 1532236"/>
              <a:gd name="connsiteX2" fmla="*/ 1371600 w 1371600"/>
              <a:gd name="connsiteY2" fmla="*/ 228605 h 1532236"/>
              <a:gd name="connsiteX3" fmla="*/ 1371600 w 1371600"/>
              <a:gd name="connsiteY3" fmla="*/ 1532236 h 1532236"/>
              <a:gd name="connsiteX4" fmla="*/ 0 w 1371600"/>
              <a:gd name="connsiteY4" fmla="*/ 1532236 h 1532236"/>
              <a:gd name="connsiteX5" fmla="*/ 0 w 1371600"/>
              <a:gd name="connsiteY5" fmla="*/ 0 h 1532236"/>
              <a:gd name="connsiteX0" fmla="*/ 0 w 1371600"/>
              <a:gd name="connsiteY0" fmla="*/ 0 h 1532236"/>
              <a:gd name="connsiteX1" fmla="*/ 1142995 w 1371600"/>
              <a:gd name="connsiteY1" fmla="*/ 0 h 1532236"/>
              <a:gd name="connsiteX2" fmla="*/ 1371600 w 1371600"/>
              <a:gd name="connsiteY2" fmla="*/ 228605 h 1532236"/>
              <a:gd name="connsiteX3" fmla="*/ 0 w 1371600"/>
              <a:gd name="connsiteY3" fmla="*/ 1532236 h 1532236"/>
              <a:gd name="connsiteX4" fmla="*/ 0 w 1371600"/>
              <a:gd name="connsiteY4"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8 h 1532244"/>
              <a:gd name="connsiteX1" fmla="*/ 1142995 w 1142995"/>
              <a:gd name="connsiteY1" fmla="*/ 8 h 1532244"/>
              <a:gd name="connsiteX2" fmla="*/ 0 w 1142995"/>
              <a:gd name="connsiteY2" fmla="*/ 1532244 h 1532244"/>
              <a:gd name="connsiteX3" fmla="*/ 0 w 1142995"/>
              <a:gd name="connsiteY3" fmla="*/ 8 h 1532244"/>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4012 w 1147007"/>
              <a:gd name="connsiteY0" fmla="*/ 9 h 1532245"/>
              <a:gd name="connsiteX1" fmla="*/ 1147007 w 1147007"/>
              <a:gd name="connsiteY1" fmla="*/ 9 h 1532245"/>
              <a:gd name="connsiteX2" fmla="*/ 4012 w 1147007"/>
              <a:gd name="connsiteY2" fmla="*/ 1532245 h 1532245"/>
              <a:gd name="connsiteX3" fmla="*/ 4012 w 1147007"/>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76 h 1532312"/>
              <a:gd name="connsiteX1" fmla="*/ 1142995 w 1142995"/>
              <a:gd name="connsiteY1" fmla="*/ 76 h 1532312"/>
              <a:gd name="connsiteX2" fmla="*/ 0 w 1142995"/>
              <a:gd name="connsiteY2" fmla="*/ 1532312 h 1532312"/>
              <a:gd name="connsiteX3" fmla="*/ 0 w 1142995"/>
              <a:gd name="connsiteY3" fmla="*/ 76 h 1532312"/>
              <a:gd name="connsiteX0" fmla="*/ 0 w 1142995"/>
              <a:gd name="connsiteY0" fmla="*/ 83 h 1532319"/>
              <a:gd name="connsiteX1" fmla="*/ 1142995 w 1142995"/>
              <a:gd name="connsiteY1" fmla="*/ 83 h 1532319"/>
              <a:gd name="connsiteX2" fmla="*/ 0 w 1142995"/>
              <a:gd name="connsiteY2" fmla="*/ 1532319 h 1532319"/>
              <a:gd name="connsiteX3" fmla="*/ 0 w 1142995"/>
              <a:gd name="connsiteY3" fmla="*/ 83 h 1532319"/>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Lst>
            <a:ahLst/>
            <a:cxnLst>
              <a:cxn ang="0">
                <a:pos x="connsiteX0" y="connsiteY0"/>
              </a:cxn>
              <a:cxn ang="0">
                <a:pos x="connsiteX1" y="connsiteY1"/>
              </a:cxn>
              <a:cxn ang="0">
                <a:pos x="connsiteX2" y="connsiteY2"/>
              </a:cxn>
              <a:cxn ang="0">
                <a:pos x="connsiteX3" y="connsiteY3"/>
              </a:cxn>
            </a:cxnLst>
            <a:rect l="l" t="t" r="r" b="b"/>
            <a:pathLst>
              <a:path w="1142995" h="1532236">
                <a:moveTo>
                  <a:pt x="0" y="0"/>
                </a:moveTo>
                <a:lnTo>
                  <a:pt x="1142995" y="0"/>
                </a:lnTo>
                <a:cubicBezTo>
                  <a:pt x="511969" y="21249"/>
                  <a:pt x="3930" y="739945"/>
                  <a:pt x="0" y="1532236"/>
                </a:cubicBezTo>
                <a:cubicBezTo>
                  <a:pt x="4519" y="403311"/>
                  <a:pt x="0" y="510745"/>
                  <a:pt x="0" y="0"/>
                </a:cubicBezTo>
                <a:close/>
              </a:path>
            </a:pathLst>
          </a:custGeom>
          <a:solidFill>
            <a:schemeClr val="accent3"/>
          </a:solidFill>
          <a:ln w="9525" cmpd="sng">
            <a:noFill/>
          </a:ln>
          <a:effectLst>
            <a:innerShdw blurRad="127000" dist="25400" dir="2700000">
              <a:schemeClr val="accent3">
                <a:lumMod val="50000"/>
                <a:alpha val="4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ru-RU"/>
              <a:t> </a:t>
            </a:r>
          </a:p>
        </p:txBody>
      </p:sp>
      <p:sp>
        <p:nvSpPr>
          <p:cNvPr id="9" name="Rectangle 23"/>
          <p:cNvSpPr>
            <a:spLocks noChangeArrowheads="1"/>
          </p:cNvSpPr>
          <p:nvPr/>
        </p:nvSpPr>
        <p:spPr bwMode="auto">
          <a:xfrm>
            <a:off x="260351" y="6656389"/>
            <a:ext cx="2517036" cy="20005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7189" eaLnBrk="1" hangingPunct="1"/>
            <a:r>
              <a:rPr lang="ru-RU" altLang="en-US" sz="700">
                <a:solidFill>
                  <a:srgbClr val="707070"/>
                </a:solidFill>
              </a:rPr>
              <a:t>© Корпорация Honeywell International, 2016 г. Все права защищены. </a:t>
            </a:r>
          </a:p>
        </p:txBody>
      </p:sp>
      <p:pic>
        <p:nvPicPr>
          <p:cNvPr id="10" name="Picture 10" descr="\\localhost\Volumes\DMS-Server\Clients\Honeywell PPT \Honeywell - Freestanding Logos\Honeywell - Freestanding Logo RGB.png"/>
          <p:cNvPicPr>
            <a:picLocks noChangeAspect="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10388600" y="6519863"/>
            <a:ext cx="1371600" cy="26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0" y="6324600"/>
            <a:ext cx="12192000" cy="533400"/>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eaLnBrk="1" fontAlgn="auto" hangingPunct="1">
              <a:spcBef>
                <a:spcPts val="0"/>
              </a:spcBef>
              <a:spcAft>
                <a:spcPts val="0"/>
              </a:spcAft>
              <a:defRPr/>
            </a:pPr>
            <a:endParaRPr lang="en-US">
              <a:solidFill>
                <a:srgbClr val="FFFFFF"/>
              </a:solidFill>
            </a:endParaRPr>
          </a:p>
        </p:txBody>
      </p:sp>
      <p:sp>
        <p:nvSpPr>
          <p:cNvPr id="12" name="Round Single Corner Rectangle 11"/>
          <p:cNvSpPr/>
          <p:nvPr userDrawn="1"/>
        </p:nvSpPr>
        <p:spPr>
          <a:xfrm>
            <a:off x="1" y="6364289"/>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eaLnBrk="1" fontAlgn="auto" hangingPunct="1">
              <a:spcBef>
                <a:spcPts val="0"/>
              </a:spcBef>
              <a:spcAft>
                <a:spcPts val="0"/>
              </a:spcAft>
              <a:defRPr/>
            </a:pPr>
            <a:endParaRPr lang="en-US">
              <a:solidFill>
                <a:srgbClr val="FFFFFF"/>
              </a:solidFill>
            </a:endParaRPr>
          </a:p>
        </p:txBody>
      </p:sp>
      <p:sp>
        <p:nvSpPr>
          <p:cNvPr id="13" name="Rectangle 12"/>
          <p:cNvSpPr>
            <a:spLocks noChangeArrowheads="1"/>
          </p:cNvSpPr>
          <p:nvPr userDrawn="1"/>
        </p:nvSpPr>
        <p:spPr bwMode="auto">
          <a:xfrm>
            <a:off x="236539" y="6181726"/>
            <a:ext cx="2517036" cy="20005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7189" eaLnBrk="1" hangingPunct="1"/>
            <a:r>
              <a:rPr lang="ru-RU" altLang="en-US" sz="700">
                <a:solidFill>
                  <a:srgbClr val="707070"/>
                </a:solidFill>
              </a:rPr>
              <a:t>© Корпорация Honeywell International, 2016 г. Все права защищены. </a:t>
            </a:r>
          </a:p>
        </p:txBody>
      </p:sp>
      <p:cxnSp>
        <p:nvCxnSpPr>
          <p:cNvPr id="14" name="Straight Connector 13"/>
          <p:cNvCxnSpPr>
            <a:cxnSpLocks noChangeShapeType="1"/>
          </p:cNvCxnSpPr>
          <p:nvPr userDrawn="1"/>
        </p:nvCxnSpPr>
        <p:spPr bwMode="auto">
          <a:xfrm>
            <a:off x="6140451" y="962026"/>
            <a:ext cx="0" cy="5445125"/>
          </a:xfrm>
          <a:prstGeom prst="line">
            <a:avLst/>
          </a:prstGeom>
          <a:noFill/>
          <a:ln w="19050">
            <a:solidFill>
              <a:srgbClr val="A9A9A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a:cxnSpLocks noChangeShapeType="1"/>
          </p:cNvCxnSpPr>
          <p:nvPr userDrawn="1"/>
        </p:nvCxnSpPr>
        <p:spPr bwMode="auto">
          <a:xfrm flipH="1">
            <a:off x="592139" y="3579813"/>
            <a:ext cx="11112500" cy="0"/>
          </a:xfrm>
          <a:prstGeom prst="line">
            <a:avLst/>
          </a:prstGeom>
          <a:noFill/>
          <a:ln w="19050">
            <a:solidFill>
              <a:srgbClr val="A9A9A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Placeholder 2"/>
          <p:cNvSpPr>
            <a:spLocks noGrp="1"/>
          </p:cNvSpPr>
          <p:nvPr>
            <p:ph type="body" sz="quarter" idx="12"/>
          </p:nvPr>
        </p:nvSpPr>
        <p:spPr>
          <a:xfrm>
            <a:off x="592666" y="962653"/>
            <a:ext cx="5429251" cy="2544799"/>
          </a:xfrm>
          <a:prstGeom prst="rect">
            <a:avLst/>
          </a:prstGeom>
        </p:spPr>
        <p:txBody>
          <a:bodyPr>
            <a:normAutofit/>
          </a:bodyPr>
          <a:lstStyle>
            <a:lvl1pPr>
              <a:buClr>
                <a:schemeClr val="tx2"/>
              </a:buClr>
              <a:defRPr sz="1800">
                <a:solidFill>
                  <a:schemeClr val="tx1"/>
                </a:solidFill>
              </a:defRPr>
            </a:lvl1pPr>
            <a:lvl2pPr marL="457189" indent="-169858">
              <a:buClr>
                <a:schemeClr val="accent2"/>
              </a:buClr>
              <a:defRPr sz="1600">
                <a:solidFill>
                  <a:schemeClr val="tx1"/>
                </a:solidFill>
              </a:defRPr>
            </a:lvl2pPr>
            <a:lvl3pPr marL="804843" indent="-177796">
              <a:buClr>
                <a:schemeClr val="accent2"/>
              </a:buClr>
              <a:defRPr sz="1400">
                <a:solidFill>
                  <a:schemeClr val="tx1"/>
                </a:solidFill>
              </a:defRPr>
            </a:lvl3pPr>
            <a:lvl4pPr marL="1201709" indent="-168270">
              <a:buClr>
                <a:schemeClr val="accent2"/>
              </a:buClr>
              <a:buFontTx/>
              <a:buChar char="-"/>
              <a:defRPr sz="1200">
                <a:solidFill>
                  <a:schemeClr val="tx1"/>
                </a:solidFill>
              </a:defRPr>
            </a:lvl4pPr>
            <a:lvl5pPr marL="1719220" indent="-177796">
              <a:buClr>
                <a:schemeClr val="accent2"/>
              </a:buCl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9"/>
          <p:cNvSpPr>
            <a:spLocks noGrp="1"/>
          </p:cNvSpPr>
          <p:nvPr>
            <p:ph type="body" sz="quarter" idx="15"/>
          </p:nvPr>
        </p:nvSpPr>
        <p:spPr>
          <a:xfrm>
            <a:off x="315384" y="6384611"/>
            <a:ext cx="11063816" cy="457200"/>
          </a:xfrm>
          <a:prstGeom prst="rect">
            <a:avLst/>
          </a:prstGeom>
        </p:spPr>
        <p:txBody>
          <a:bodyPr/>
          <a:lstStyle>
            <a:lvl1pPr marL="0" indent="0" algn="ctr">
              <a:buNone/>
              <a:defRPr sz="2400" b="1">
                <a:solidFill>
                  <a:schemeClr val="bg1"/>
                </a:solidFill>
              </a:defRPr>
            </a:lvl1pPr>
          </a:lstStyle>
          <a:p>
            <a:pPr lvl="0"/>
            <a:r>
              <a:rPr lang="en-US" dirty="0"/>
              <a:t>Click to edit Master text styles</a:t>
            </a:r>
          </a:p>
        </p:txBody>
      </p:sp>
      <p:sp>
        <p:nvSpPr>
          <p:cNvPr id="16" name="Title 1"/>
          <p:cNvSpPr>
            <a:spLocks noGrp="1"/>
          </p:cNvSpPr>
          <p:nvPr>
            <p:ph type="title"/>
          </p:nvPr>
        </p:nvSpPr>
        <p:spPr>
          <a:xfrm>
            <a:off x="592161" y="371062"/>
            <a:ext cx="11053655" cy="485359"/>
          </a:xfrm>
        </p:spPr>
        <p:txBody>
          <a:bodyPr/>
          <a:lstStyle/>
          <a:p>
            <a:r>
              <a:rPr lang="en-US" dirty="0"/>
              <a:t>Click to edit Master title style</a:t>
            </a:r>
          </a:p>
        </p:txBody>
      </p:sp>
      <p:sp>
        <p:nvSpPr>
          <p:cNvPr id="19" name="Text Placeholder 2"/>
          <p:cNvSpPr>
            <a:spLocks noGrp="1"/>
          </p:cNvSpPr>
          <p:nvPr>
            <p:ph type="body" sz="quarter" idx="19"/>
          </p:nvPr>
        </p:nvSpPr>
        <p:spPr>
          <a:xfrm>
            <a:off x="6275653" y="962653"/>
            <a:ext cx="5429251" cy="2544799"/>
          </a:xfrm>
          <a:prstGeom prst="rect">
            <a:avLst/>
          </a:prstGeom>
        </p:spPr>
        <p:txBody>
          <a:bodyPr>
            <a:normAutofit/>
          </a:bodyPr>
          <a:lstStyle>
            <a:lvl1pPr>
              <a:buClr>
                <a:schemeClr val="tx2"/>
              </a:buClr>
              <a:defRPr sz="1800"/>
            </a:lvl1pPr>
            <a:lvl2pPr marL="457189" indent="-169858">
              <a:buClr>
                <a:schemeClr val="accent2"/>
              </a:buClr>
              <a:buFont typeface="Arial" panose="020B0604020202020204" pitchFamily="34" charset="0"/>
              <a:buChar char="-"/>
              <a:defRPr sz="1600"/>
            </a:lvl2pPr>
            <a:lvl3pPr marL="804843" indent="-177796">
              <a:buClr>
                <a:schemeClr val="accent2"/>
              </a:buClr>
              <a:defRPr sz="1400"/>
            </a:lvl3pPr>
            <a:lvl4pPr marL="1201709" indent="-168270">
              <a:buClr>
                <a:schemeClr val="accent2"/>
              </a:buClr>
              <a:buFontTx/>
              <a:buChar char="-"/>
              <a:defRPr sz="1200"/>
            </a:lvl4pPr>
            <a:lvl5pPr marL="1719220" indent="-177796">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p:cNvSpPr>
            <a:spLocks noGrp="1"/>
          </p:cNvSpPr>
          <p:nvPr>
            <p:ph type="body" sz="quarter" idx="20"/>
          </p:nvPr>
        </p:nvSpPr>
        <p:spPr>
          <a:xfrm>
            <a:off x="592160" y="3654409"/>
            <a:ext cx="5429251" cy="2544799"/>
          </a:xfrm>
          <a:prstGeom prst="rect">
            <a:avLst/>
          </a:prstGeom>
        </p:spPr>
        <p:txBody>
          <a:bodyPr>
            <a:normAutofit/>
          </a:bodyPr>
          <a:lstStyle>
            <a:lvl1pPr>
              <a:buClr>
                <a:schemeClr val="tx2"/>
              </a:buClr>
              <a:defRPr sz="1800"/>
            </a:lvl1pPr>
            <a:lvl2pPr marL="457189" indent="-169858">
              <a:buClr>
                <a:schemeClr val="accent2"/>
              </a:buClr>
              <a:defRPr sz="1600"/>
            </a:lvl2pPr>
            <a:lvl3pPr marL="804843" indent="-177796">
              <a:buClr>
                <a:schemeClr val="accent2"/>
              </a:buClr>
              <a:defRPr sz="1400"/>
            </a:lvl3pPr>
            <a:lvl4pPr marL="1201709" indent="-168270">
              <a:buClr>
                <a:schemeClr val="accent2"/>
              </a:buClr>
              <a:buFontTx/>
              <a:buChar char="-"/>
              <a:defRPr sz="1200"/>
            </a:lvl4pPr>
            <a:lvl5pPr marL="1719220" indent="-177796">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p:cNvSpPr>
            <a:spLocks noGrp="1"/>
          </p:cNvSpPr>
          <p:nvPr>
            <p:ph type="body" sz="quarter" idx="21"/>
          </p:nvPr>
        </p:nvSpPr>
        <p:spPr>
          <a:xfrm>
            <a:off x="6270368" y="3654409"/>
            <a:ext cx="5429251" cy="2544799"/>
          </a:xfrm>
          <a:prstGeom prst="rect">
            <a:avLst/>
          </a:prstGeom>
        </p:spPr>
        <p:txBody>
          <a:bodyPr>
            <a:normAutofit/>
          </a:bodyPr>
          <a:lstStyle>
            <a:lvl1pPr>
              <a:buClr>
                <a:schemeClr val="tx2"/>
              </a:buClr>
              <a:defRPr sz="1800"/>
            </a:lvl1pPr>
            <a:lvl2pPr marL="457189" indent="-169858">
              <a:buClr>
                <a:schemeClr val="accent2"/>
              </a:buClr>
              <a:defRPr sz="1600"/>
            </a:lvl2pPr>
            <a:lvl3pPr marL="804843" indent="-177796">
              <a:buClr>
                <a:schemeClr val="accent2"/>
              </a:buClr>
              <a:defRPr sz="1400"/>
            </a:lvl3pPr>
            <a:lvl4pPr marL="1201709" indent="-168270">
              <a:buClr>
                <a:schemeClr val="accent2"/>
              </a:buClr>
              <a:buFontTx/>
              <a:buChar char="-"/>
              <a:defRPr sz="1200"/>
            </a:lvl4pPr>
            <a:lvl5pPr marL="1719220" indent="-177796">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22"/>
          </p:nvPr>
        </p:nvSpPr>
        <p:spPr/>
        <p:txBody>
          <a:bodyPr/>
          <a:lstStyle>
            <a:lvl1pPr>
              <a:defRPr/>
            </a:lvl1pPr>
          </a:lstStyle>
          <a:p>
            <a:fld id="{0318DBAF-8E16-45D5-99A1-24479716C22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06582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16398BE6-43B4-4CE9-A0AB-0F7B9B58AF1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38680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Open Layout W/ Takeaway">
    <p:spTree>
      <p:nvGrpSpPr>
        <p:cNvPr id="1" name=""/>
        <p:cNvGrpSpPr/>
        <p:nvPr/>
      </p:nvGrpSpPr>
      <p:grpSpPr>
        <a:xfrm>
          <a:off x="0" y="0"/>
          <a:ext cx="0" cy="0"/>
          <a:chOff x="0" y="0"/>
          <a:chExt cx="0" cy="0"/>
        </a:xfrm>
      </p:grpSpPr>
      <p:sp>
        <p:nvSpPr>
          <p:cNvPr id="4" name="Round Single Corner Rectangle 1"/>
          <p:cNvSpPr>
            <a:spLocks noChangeAspect="1"/>
          </p:cNvSpPr>
          <p:nvPr/>
        </p:nvSpPr>
        <p:spPr>
          <a:xfrm rot="5400000">
            <a:off x="10369296" y="1"/>
            <a:ext cx="1828800" cy="1828723"/>
          </a:xfrm>
          <a:custGeom>
            <a:avLst/>
            <a:gdLst>
              <a:gd name="connsiteX0" fmla="*/ 0 w 1371600"/>
              <a:gd name="connsiteY0" fmla="*/ 0 h 1532236"/>
              <a:gd name="connsiteX1" fmla="*/ 1142995 w 1371600"/>
              <a:gd name="connsiteY1" fmla="*/ 0 h 1532236"/>
              <a:gd name="connsiteX2" fmla="*/ 1371600 w 1371600"/>
              <a:gd name="connsiteY2" fmla="*/ 228605 h 1532236"/>
              <a:gd name="connsiteX3" fmla="*/ 1371600 w 1371600"/>
              <a:gd name="connsiteY3" fmla="*/ 1532236 h 1532236"/>
              <a:gd name="connsiteX4" fmla="*/ 0 w 1371600"/>
              <a:gd name="connsiteY4" fmla="*/ 1532236 h 1532236"/>
              <a:gd name="connsiteX5" fmla="*/ 0 w 1371600"/>
              <a:gd name="connsiteY5" fmla="*/ 0 h 1532236"/>
              <a:gd name="connsiteX0" fmla="*/ 0 w 1371600"/>
              <a:gd name="connsiteY0" fmla="*/ 0 h 1532236"/>
              <a:gd name="connsiteX1" fmla="*/ 1142995 w 1371600"/>
              <a:gd name="connsiteY1" fmla="*/ 0 h 1532236"/>
              <a:gd name="connsiteX2" fmla="*/ 1371600 w 1371600"/>
              <a:gd name="connsiteY2" fmla="*/ 228605 h 1532236"/>
              <a:gd name="connsiteX3" fmla="*/ 0 w 1371600"/>
              <a:gd name="connsiteY3" fmla="*/ 1532236 h 1532236"/>
              <a:gd name="connsiteX4" fmla="*/ 0 w 1371600"/>
              <a:gd name="connsiteY4"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8 h 1532244"/>
              <a:gd name="connsiteX1" fmla="*/ 1142995 w 1142995"/>
              <a:gd name="connsiteY1" fmla="*/ 8 h 1532244"/>
              <a:gd name="connsiteX2" fmla="*/ 0 w 1142995"/>
              <a:gd name="connsiteY2" fmla="*/ 1532244 h 1532244"/>
              <a:gd name="connsiteX3" fmla="*/ 0 w 1142995"/>
              <a:gd name="connsiteY3" fmla="*/ 8 h 1532244"/>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4012 w 1147007"/>
              <a:gd name="connsiteY0" fmla="*/ 9 h 1532245"/>
              <a:gd name="connsiteX1" fmla="*/ 1147007 w 1147007"/>
              <a:gd name="connsiteY1" fmla="*/ 9 h 1532245"/>
              <a:gd name="connsiteX2" fmla="*/ 4012 w 1147007"/>
              <a:gd name="connsiteY2" fmla="*/ 1532245 h 1532245"/>
              <a:gd name="connsiteX3" fmla="*/ 4012 w 1147007"/>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76 h 1532312"/>
              <a:gd name="connsiteX1" fmla="*/ 1142995 w 1142995"/>
              <a:gd name="connsiteY1" fmla="*/ 76 h 1532312"/>
              <a:gd name="connsiteX2" fmla="*/ 0 w 1142995"/>
              <a:gd name="connsiteY2" fmla="*/ 1532312 h 1532312"/>
              <a:gd name="connsiteX3" fmla="*/ 0 w 1142995"/>
              <a:gd name="connsiteY3" fmla="*/ 76 h 1532312"/>
              <a:gd name="connsiteX0" fmla="*/ 0 w 1142995"/>
              <a:gd name="connsiteY0" fmla="*/ 83 h 1532319"/>
              <a:gd name="connsiteX1" fmla="*/ 1142995 w 1142995"/>
              <a:gd name="connsiteY1" fmla="*/ 83 h 1532319"/>
              <a:gd name="connsiteX2" fmla="*/ 0 w 1142995"/>
              <a:gd name="connsiteY2" fmla="*/ 1532319 h 1532319"/>
              <a:gd name="connsiteX3" fmla="*/ 0 w 1142995"/>
              <a:gd name="connsiteY3" fmla="*/ 83 h 1532319"/>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Lst>
            <a:ahLst/>
            <a:cxnLst>
              <a:cxn ang="0">
                <a:pos x="connsiteX0" y="connsiteY0"/>
              </a:cxn>
              <a:cxn ang="0">
                <a:pos x="connsiteX1" y="connsiteY1"/>
              </a:cxn>
              <a:cxn ang="0">
                <a:pos x="connsiteX2" y="connsiteY2"/>
              </a:cxn>
              <a:cxn ang="0">
                <a:pos x="connsiteX3" y="connsiteY3"/>
              </a:cxn>
            </a:cxnLst>
            <a:rect l="l" t="t" r="r" b="b"/>
            <a:pathLst>
              <a:path w="1142995" h="1532236">
                <a:moveTo>
                  <a:pt x="0" y="0"/>
                </a:moveTo>
                <a:lnTo>
                  <a:pt x="1142995" y="0"/>
                </a:lnTo>
                <a:cubicBezTo>
                  <a:pt x="511969" y="21249"/>
                  <a:pt x="3930" y="739945"/>
                  <a:pt x="0" y="1532236"/>
                </a:cubicBezTo>
                <a:cubicBezTo>
                  <a:pt x="4519" y="403311"/>
                  <a:pt x="0" y="510745"/>
                  <a:pt x="0" y="0"/>
                </a:cubicBezTo>
                <a:close/>
              </a:path>
            </a:pathLst>
          </a:custGeom>
          <a:solidFill>
            <a:schemeClr val="accent3"/>
          </a:solidFill>
          <a:ln w="9525" cmpd="sng">
            <a:noFill/>
          </a:ln>
          <a:effectLst>
            <a:innerShdw blurRad="127000" dist="25400" dir="2700000">
              <a:schemeClr val="accent3">
                <a:lumMod val="50000"/>
                <a:alpha val="4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ru-RU"/>
              <a:t> </a:t>
            </a:r>
          </a:p>
        </p:txBody>
      </p:sp>
      <p:sp>
        <p:nvSpPr>
          <p:cNvPr id="5" name="Rectangle 23"/>
          <p:cNvSpPr>
            <a:spLocks noChangeArrowheads="1"/>
          </p:cNvSpPr>
          <p:nvPr/>
        </p:nvSpPr>
        <p:spPr bwMode="auto">
          <a:xfrm>
            <a:off x="260351" y="6656389"/>
            <a:ext cx="2517036" cy="20005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7189" eaLnBrk="1" hangingPunct="1"/>
            <a:r>
              <a:rPr lang="ru-RU" altLang="en-US" sz="700">
                <a:solidFill>
                  <a:srgbClr val="707070"/>
                </a:solidFill>
              </a:rPr>
              <a:t>© Корпорация Honeywell International, 2016 г. Все права защищены. </a:t>
            </a:r>
          </a:p>
        </p:txBody>
      </p:sp>
      <p:pic>
        <p:nvPicPr>
          <p:cNvPr id="6" name="Picture 10" descr="\\localhost\Volumes\DMS-Server\Clients\Honeywell PPT \Honeywell - Freestanding Logos\Honeywell - Freestanding Logo RGB.png"/>
          <p:cNvPicPr>
            <a:picLocks noChangeAspect="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10388600" y="6519863"/>
            <a:ext cx="1371600" cy="26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auto">
          <a:xfrm>
            <a:off x="207964" y="6149975"/>
            <a:ext cx="2517036" cy="20005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7189" eaLnBrk="1" hangingPunct="1"/>
            <a:r>
              <a:rPr lang="ru-RU" altLang="en-US" sz="700">
                <a:solidFill>
                  <a:srgbClr val="707070"/>
                </a:solidFill>
              </a:rPr>
              <a:t>© Корпорация Honeywell International, 2016 г. Все права защищены. </a:t>
            </a:r>
          </a:p>
        </p:txBody>
      </p:sp>
      <p:sp>
        <p:nvSpPr>
          <p:cNvPr id="9" name="Rectangle 8"/>
          <p:cNvSpPr/>
          <p:nvPr userDrawn="1"/>
        </p:nvSpPr>
        <p:spPr>
          <a:xfrm>
            <a:off x="9239251" y="6350000"/>
            <a:ext cx="2654300" cy="508000"/>
          </a:xfrm>
          <a:prstGeom prst="rect">
            <a:avLst/>
          </a:prstGeom>
          <a:solidFill>
            <a:schemeClr val="bg1"/>
          </a:solidFill>
          <a:ln w="952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eaLnBrk="1" fontAlgn="auto" hangingPunct="1">
              <a:spcBef>
                <a:spcPts val="0"/>
              </a:spcBef>
              <a:spcAft>
                <a:spcPts val="0"/>
              </a:spcAft>
              <a:defRPr/>
            </a:pPr>
            <a:endParaRPr lang="en-US">
              <a:solidFill>
                <a:srgbClr val="FFFFFF"/>
              </a:solidFill>
            </a:endParaRPr>
          </a:p>
        </p:txBody>
      </p:sp>
      <p:sp>
        <p:nvSpPr>
          <p:cNvPr id="10" name="Round Single Corner Rectangle 9"/>
          <p:cNvSpPr/>
          <p:nvPr userDrawn="1"/>
        </p:nvSpPr>
        <p:spPr>
          <a:xfrm>
            <a:off x="1" y="6364289"/>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eaLnBrk="1" fontAlgn="auto" hangingPunct="1">
              <a:spcBef>
                <a:spcPts val="0"/>
              </a:spcBef>
              <a:spcAft>
                <a:spcPts val="0"/>
              </a:spcAft>
              <a:defRPr/>
            </a:pPr>
            <a:endParaRPr lang="en-US">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7" name="Text Placeholder 9"/>
          <p:cNvSpPr>
            <a:spLocks noGrp="1"/>
          </p:cNvSpPr>
          <p:nvPr>
            <p:ph type="body" sz="quarter" idx="15"/>
          </p:nvPr>
        </p:nvSpPr>
        <p:spPr>
          <a:xfrm>
            <a:off x="315384" y="6384611"/>
            <a:ext cx="11063816" cy="457200"/>
          </a:xfrm>
          <a:prstGeom prst="rect">
            <a:avLst/>
          </a:prstGeom>
        </p:spPr>
        <p:txBody>
          <a:bodyPr/>
          <a:lstStyle>
            <a:lvl1pPr marL="0" indent="0" algn="ctr">
              <a:buNone/>
              <a:defRPr sz="2400" b="1">
                <a:solidFill>
                  <a:schemeClr val="bg1"/>
                </a:solidFill>
              </a:defRPr>
            </a:lvl1pPr>
          </a:lstStyle>
          <a:p>
            <a:pPr lvl="0"/>
            <a:r>
              <a:rPr lang="en-US" dirty="0"/>
              <a:t>Click to edit Master text styles</a:t>
            </a:r>
          </a:p>
        </p:txBody>
      </p:sp>
      <p:sp>
        <p:nvSpPr>
          <p:cNvPr id="11" name="Slide Number Placeholder 5"/>
          <p:cNvSpPr>
            <a:spLocks noGrp="1"/>
          </p:cNvSpPr>
          <p:nvPr>
            <p:ph type="sldNum" sz="quarter" idx="16"/>
          </p:nvPr>
        </p:nvSpPr>
        <p:spPr/>
        <p:txBody>
          <a:bodyPr/>
          <a:lstStyle>
            <a:lvl1pPr>
              <a:defRPr/>
            </a:lvl1pPr>
          </a:lstStyle>
          <a:p>
            <a:fld id="{B03C7875-B461-4E72-95A7-F154CDDEC67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54212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28541" y="5250674"/>
            <a:ext cx="3302007" cy="1043801"/>
          </a:xfrm>
          <a:prstGeom prst="rect">
            <a:avLst/>
          </a:prstGeom>
        </p:spPr>
      </p:pic>
      <p:sp>
        <p:nvSpPr>
          <p:cNvPr id="9" name="Title 8"/>
          <p:cNvSpPr>
            <a:spLocks noGrp="1"/>
          </p:cNvSpPr>
          <p:nvPr>
            <p:ph type="title" hasCustomPrompt="1"/>
          </p:nvPr>
        </p:nvSpPr>
        <p:spPr>
          <a:xfrm>
            <a:off x="963084" y="2915352"/>
            <a:ext cx="10363200" cy="4984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189" rtl="0" eaLnBrk="0" fontAlgn="base" hangingPunct="0">
              <a:spcBef>
                <a:spcPct val="0"/>
              </a:spcBef>
              <a:spcAft>
                <a:spcPct val="0"/>
              </a:spcAft>
              <a:defRPr lang="en-US" sz="4000" b="1" i="0" kern="1200" cap="none" dirty="0">
                <a:solidFill>
                  <a:schemeClr val="tx1"/>
                </a:solidFill>
                <a:latin typeface="Arial" pitchFamily="34" charset="0"/>
                <a:ea typeface="Arial" charset="0"/>
                <a:cs typeface="Arial" pitchFamily="34" charset="0"/>
              </a:defRPr>
            </a:lvl1pPr>
          </a:lstStyle>
          <a:p>
            <a:pPr lvl="0"/>
            <a:r>
              <a:rPr lang="en-US" dirty="0"/>
              <a:t>CLICK TO EDIT MASTER TITLE STYLE</a:t>
            </a:r>
          </a:p>
        </p:txBody>
      </p:sp>
      <p:sp>
        <p:nvSpPr>
          <p:cNvPr id="3" name="Slide Number Placeholder 2"/>
          <p:cNvSpPr>
            <a:spLocks noGrp="1"/>
          </p:cNvSpPr>
          <p:nvPr>
            <p:ph type="sldNum" sz="quarter" idx="10"/>
          </p:nvPr>
        </p:nvSpPr>
        <p:spPr/>
        <p:txBody>
          <a:bodyPr/>
          <a:lstStyle/>
          <a:p>
            <a:pPr eaLnBrk="1" hangingPunct="1"/>
            <a:fld id="{14838EF4-0F93-4027-A402-E0063F4D42CF}" type="slidenum">
              <a:rPr lang="en-US" altLang="en-US" smtClean="0">
                <a:solidFill>
                  <a:srgbClr val="FFFFFF"/>
                </a:solidFill>
                <a:ea typeface="ＭＳ Ｐゴシック" panose="020B0600070205080204" pitchFamily="34" charset="-128"/>
              </a:rPr>
              <a:pPr eaLnBrk="1" hangingPunct="1"/>
              <a:t>‹#›</a:t>
            </a:fld>
            <a:endParaRPr lang="en-US" altLang="en-US">
              <a:solidFill>
                <a:srgbClr val="FFFFFF"/>
              </a:solidFill>
              <a:ea typeface="ＭＳ Ｐゴシック" panose="020B0600070205080204" pitchFamily="34" charset="-128"/>
            </a:endParaRPr>
          </a:p>
        </p:txBody>
      </p:sp>
      <p:sp>
        <p:nvSpPr>
          <p:cNvPr id="7" name="Rectangle 6"/>
          <p:cNvSpPr/>
          <p:nvPr userDrawn="1"/>
        </p:nvSpPr>
        <p:spPr>
          <a:xfrm>
            <a:off x="9441712" y="6294475"/>
            <a:ext cx="2750288" cy="563525"/>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endParaRPr>
          </a:p>
        </p:txBody>
      </p:sp>
    </p:spTree>
    <p:extLst>
      <p:ext uri="{BB962C8B-B14F-4D97-AF65-F5344CB8AC3E}">
        <p14:creationId xmlns:p14="http://schemas.microsoft.com/office/powerpoint/2010/main" val="612899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Title and Takeaway">
    <p:spTree>
      <p:nvGrpSpPr>
        <p:cNvPr id="1" name=""/>
        <p:cNvGrpSpPr/>
        <p:nvPr/>
      </p:nvGrpSpPr>
      <p:grpSpPr>
        <a:xfrm>
          <a:off x="0" y="0"/>
          <a:ext cx="0" cy="0"/>
          <a:chOff x="0" y="0"/>
          <a:chExt cx="0" cy="0"/>
        </a:xfrm>
      </p:grpSpPr>
      <p:pic>
        <p:nvPicPr>
          <p:cNvPr id="4" name="Picture 2" descr="corner.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localhost\Volumes\DMS-Server\Clients\Honeywell PPT \Honeywell - Freestanding Logos\Honeywell - Freestanding Logo RGB.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88600" y="6519863"/>
            <a:ext cx="1371600" cy="26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3"/>
          <p:cNvSpPr>
            <a:spLocks noChangeArrowheads="1"/>
          </p:cNvSpPr>
          <p:nvPr/>
        </p:nvSpPr>
        <p:spPr bwMode="auto">
          <a:xfrm>
            <a:off x="730252" y="6584949"/>
            <a:ext cx="2517034" cy="2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defTabSz="4556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4556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4556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4556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4556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ru-RU" altLang="en-US" sz="700">
                <a:solidFill>
                  <a:srgbClr val="707070"/>
                </a:solidFill>
              </a:rPr>
              <a:t>© Корпорация Honeywell International, 2015 г. Все права защищены. </a:t>
            </a:r>
          </a:p>
        </p:txBody>
      </p:sp>
      <p:sp>
        <p:nvSpPr>
          <p:cNvPr id="8" name="Rectangle 7"/>
          <p:cNvSpPr/>
          <p:nvPr userDrawn="1"/>
        </p:nvSpPr>
        <p:spPr>
          <a:xfrm>
            <a:off x="214314" y="6364288"/>
            <a:ext cx="11977687"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defTabSz="457143" eaLnBrk="1" hangingPunct="1">
              <a:defRPr/>
            </a:pPr>
            <a:endParaRPr lang="en-US" sz="1900" dirty="0">
              <a:solidFill>
                <a:srgbClr val="FFFFFF"/>
              </a:solidFill>
            </a:endParaRPr>
          </a:p>
        </p:txBody>
      </p:sp>
      <p:sp>
        <p:nvSpPr>
          <p:cNvPr id="9" name="Round Single Corner Rectangle 8"/>
          <p:cNvSpPr/>
          <p:nvPr userDrawn="1"/>
        </p:nvSpPr>
        <p:spPr>
          <a:xfrm>
            <a:off x="1" y="6351588"/>
            <a:ext cx="11583988" cy="517525"/>
          </a:xfrm>
          <a:prstGeom prst="round1Rect">
            <a:avLst>
              <a:gd name="adj" fmla="val 50000"/>
            </a:avLst>
          </a:prstGeom>
          <a:solidFill>
            <a:srgbClr val="E71D1D"/>
          </a:solidFill>
          <a:ln w="19050" cmpd="sng">
            <a:noFill/>
          </a:ln>
          <a:effectLst/>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defTabSz="457143" eaLnBrk="1" hangingPunct="1">
              <a:defRPr/>
            </a:pPr>
            <a:endParaRPr lang="en-US" sz="1900" dirty="0">
              <a:solidFill>
                <a:srgbClr val="FFFFFF"/>
              </a:solidFill>
            </a:endParaRPr>
          </a:p>
        </p:txBody>
      </p:sp>
      <p:sp>
        <p:nvSpPr>
          <p:cNvPr id="10" name="Text Placeholder 9"/>
          <p:cNvSpPr>
            <a:spLocks noGrp="1"/>
          </p:cNvSpPr>
          <p:nvPr>
            <p:ph type="body" sz="quarter" idx="15"/>
          </p:nvPr>
        </p:nvSpPr>
        <p:spPr>
          <a:xfrm>
            <a:off x="315384" y="6416695"/>
            <a:ext cx="11063816" cy="457200"/>
          </a:xfrm>
          <a:prstGeom prst="rect">
            <a:avLst/>
          </a:prstGeom>
        </p:spPr>
        <p:txBody>
          <a:bodyPr lIns="91438" tIns="45719" rIns="91438" bIns="45719"/>
          <a:lstStyle>
            <a:lvl1pPr marL="0" indent="0" algn="r">
              <a:buNone/>
              <a:defRPr b="1">
                <a:solidFill>
                  <a:schemeClr val="bg1"/>
                </a:solidFill>
              </a:defRPr>
            </a:lvl1pPr>
          </a:lstStyle>
          <a:p>
            <a:pPr lvl="0"/>
            <a:r>
              <a:rPr lang="en-US"/>
              <a:t>Click to edit Master text styles</a:t>
            </a:r>
          </a:p>
        </p:txBody>
      </p:sp>
      <p:sp>
        <p:nvSpPr>
          <p:cNvPr id="5" name="Title 4"/>
          <p:cNvSpPr>
            <a:spLocks noGrp="1"/>
          </p:cNvSpPr>
          <p:nvPr>
            <p:ph type="title"/>
          </p:nvPr>
        </p:nvSpPr>
        <p:spPr/>
        <p:txBody>
          <a:bodyPr/>
          <a:lstStyle/>
          <a:p>
            <a:r>
              <a:rPr lang="en-US"/>
              <a:t>Click to edit Master title style</a:t>
            </a:r>
          </a:p>
        </p:txBody>
      </p:sp>
      <p:sp>
        <p:nvSpPr>
          <p:cNvPr id="11" name="Slide Number Placeholder 2"/>
          <p:cNvSpPr>
            <a:spLocks noGrp="1"/>
          </p:cNvSpPr>
          <p:nvPr>
            <p:ph type="sldNum" sz="quarter" idx="16"/>
          </p:nvPr>
        </p:nvSpPr>
        <p:spPr/>
        <p:txBody>
          <a:bodyPr/>
          <a:lstStyle>
            <a:lvl1pPr>
              <a:defRPr/>
            </a:lvl1pPr>
          </a:lstStyle>
          <a:p>
            <a:fld id="{47E66A65-7181-4DF7-B229-53378B9FFBE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4782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F5600E1A-B1C4-4E0C-9F5E-F4279402EAF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1733804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4"/>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2013395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65C380C9-3062-4F1D-A521-BEC000498A55}" type="slidenum">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 name="Footer Placeholder 1"/>
          <p:cNvSpPr>
            <a:spLocks noGrp="1"/>
          </p:cNvSpPr>
          <p:nvPr>
            <p:ph type="ftr" sz="quarter" idx="14"/>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3058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122496"/>
          </a:xfrm>
          <a:prstGeom prst="line">
            <a:avLst/>
          </a:prstGeom>
          <a:noFill/>
          <a:ln w="9525" cap="flat" cmpd="sng" algn="ctr">
            <a:solidFill>
              <a:schemeClr val="accent3"/>
            </a:solidFill>
            <a:prstDash val="solid"/>
            <a:round/>
            <a:headEnd type="none" w="med" len="med"/>
            <a:tailEnd type="none" w="med" len="med"/>
          </a:ln>
          <a:effectLst/>
          <a:extLst/>
        </p:spPr>
      </p:cxnSp>
      <p:sp>
        <p:nvSpPr>
          <p:cNvPr id="13" name="Title 1"/>
          <p:cNvSpPr>
            <a:spLocks noGrp="1"/>
          </p:cNvSpPr>
          <p:nvPr>
            <p:ph type="title"/>
          </p:nvPr>
        </p:nvSpPr>
        <p:spPr>
          <a:xfrm>
            <a:off x="714567" y="357810"/>
            <a:ext cx="10499918" cy="498610"/>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4793" y="1005840"/>
            <a:ext cx="5160304" cy="5113606"/>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113606"/>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7"/>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3028780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8" name="Straight Connector 7"/>
          <p:cNvCxnSpPr/>
          <p:nvPr userDrawn="1"/>
        </p:nvCxnSpPr>
        <p:spPr bwMode="auto">
          <a:xfrm>
            <a:off x="6008688" y="996950"/>
            <a:ext cx="0" cy="5192836"/>
          </a:xfrm>
          <a:prstGeom prst="line">
            <a:avLst/>
          </a:prstGeom>
          <a:noFill/>
          <a:ln w="9525" cap="flat" cmpd="sng" algn="ctr">
            <a:solidFill>
              <a:schemeClr val="accent3"/>
            </a:solidFill>
            <a:prstDash val="solid"/>
            <a:round/>
            <a:headEnd type="none" w="med" len="med"/>
            <a:tailEnd type="none" w="med" len="med"/>
          </a:ln>
          <a:effectLst/>
          <a:ex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dirty="0">
              <a:solidFill>
                <a:srgbClr val="000000"/>
              </a:solidFill>
            </a:endParaRPr>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240" y="3796577"/>
            <a:ext cx="5172338" cy="239320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4782" y="3796578"/>
            <a:ext cx="5110491" cy="2393208"/>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24"/>
          </p:nvPr>
        </p:nvSpPr>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25"/>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2576319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1646739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1414720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imple Text with Takeaway">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709621" y="364015"/>
            <a:ext cx="10491779" cy="511862"/>
          </a:xfrm>
        </p:spPr>
        <p:txBody>
          <a:bodyPr/>
          <a:lstStyle/>
          <a:p>
            <a:r>
              <a:rPr lang="en-US" dirty="0"/>
              <a:t>Click to Edit Master Title Style</a:t>
            </a:r>
          </a:p>
        </p:txBody>
      </p:sp>
      <p:sp>
        <p:nvSpPr>
          <p:cNvPr id="8" name="Slide Number Placeholder 5"/>
          <p:cNvSpPr>
            <a:spLocks noGrp="1"/>
          </p:cNvSpPr>
          <p:nvPr>
            <p:ph type="sldNum" sz="quarter" idx="17"/>
          </p:nvPr>
        </p:nvSpPr>
        <p:spPr>
          <a:xfrm>
            <a:off x="11645901" y="-143"/>
            <a:ext cx="675217" cy="504825"/>
          </a:xfrm>
          <a:prstGeom prst="rect">
            <a:avLst/>
          </a:prstGeom>
        </p:spPr>
        <p:txBody>
          <a:bodyPr/>
          <a:lstStyle>
            <a:lvl1pPr algn="l">
              <a:defRPr sz="1000" b="1" i="0">
                <a:solidFill>
                  <a:schemeClr val="bg1"/>
                </a:solidFill>
                <a:latin typeface="+mn-lt"/>
                <a:cs typeface="HelveticaNeue MediumCond"/>
              </a:defRPr>
            </a:lvl1pPr>
          </a:lstStyle>
          <a:p>
            <a:pPr>
              <a:defRPr/>
            </a:pPr>
            <a:fld id="{6A011D3D-470C-6841-80D1-ED00CD694525}" type="slidenum">
              <a:rPr lang="en-US" smtClean="0">
                <a:solidFill>
                  <a:srgbClr val="FFFFFF"/>
                </a:solidFill>
              </a:rPr>
              <a:pPr>
                <a:defRPr/>
              </a:pPr>
              <a:t>‹#›</a:t>
            </a:fld>
            <a:endParaRPr lang="en-US" dirty="0">
              <a:solidFill>
                <a:srgbClr val="FFFFFF"/>
              </a:solidFill>
            </a:endParaRPr>
          </a:p>
        </p:txBody>
      </p:sp>
      <p:sp>
        <p:nvSpPr>
          <p:cNvPr id="9" name="Content Placeholder 4"/>
          <p:cNvSpPr>
            <a:spLocks noGrp="1"/>
          </p:cNvSpPr>
          <p:nvPr>
            <p:ph sz="quarter" idx="12"/>
          </p:nvPr>
        </p:nvSpPr>
        <p:spPr>
          <a:xfrm>
            <a:off x="709621" y="1005463"/>
            <a:ext cx="10491779" cy="5075237"/>
          </a:xfrm>
          <a:prstGeom prst="rect">
            <a:avLst/>
          </a:prstGeom>
        </p:spPr>
        <p:txBody>
          <a:bodyPr/>
          <a:lstStyle>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0483702" y="6262066"/>
            <a:ext cx="1708298" cy="595934"/>
          </a:xfrm>
          <a:prstGeom prst="rect">
            <a:avLst/>
          </a:prstGeom>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rgbClr val="707070"/>
              </a:solidFill>
            </a:endParaRPr>
          </a:p>
        </p:txBody>
      </p:sp>
      <p:sp>
        <p:nvSpPr>
          <p:cNvPr id="12" name="Round Single Corner Rectangle 11"/>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3"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15" name="Rectangle 23"/>
          <p:cNvSpPr>
            <a:spLocks noChangeArrowheads="1"/>
          </p:cNvSpPr>
          <p:nvPr userDrawn="1"/>
        </p:nvSpPr>
        <p:spPr bwMode="auto">
          <a:xfrm>
            <a:off x="4342956" y="6162039"/>
            <a:ext cx="3506088" cy="20005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lumMod val="50000"/>
                  </a:srgbClr>
                </a:solidFill>
              </a:rPr>
              <a:t>© Конфиденциальная информация корпорации Honeywell International, 2017 г. Все права защищены.</a:t>
            </a:r>
          </a:p>
        </p:txBody>
      </p:sp>
    </p:spTree>
    <p:extLst>
      <p:ext uri="{BB962C8B-B14F-4D97-AF65-F5344CB8AC3E}">
        <p14:creationId xmlns:p14="http://schemas.microsoft.com/office/powerpoint/2010/main" val="2174298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lumn with Takeaw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4108" y="357189"/>
            <a:ext cx="10480347" cy="498475"/>
          </a:xfrm>
        </p:spPr>
        <p:txBody>
          <a:bodyPr/>
          <a:lstStyle/>
          <a:p>
            <a:r>
              <a:rPr lang="en-US" dirty="0"/>
              <a:t>Click to Edit Master Title Style </a:t>
            </a:r>
          </a:p>
        </p:txBody>
      </p:sp>
      <p:sp>
        <p:nvSpPr>
          <p:cNvPr id="3" name="Slide Number Placeholder 2"/>
          <p:cNvSpPr>
            <a:spLocks noGrp="1"/>
          </p:cNvSpPr>
          <p:nvPr>
            <p:ph type="sldNum" sz="quarter" idx="10"/>
          </p:nvPr>
        </p:nvSpPr>
        <p:spPr>
          <a:xfrm>
            <a:off x="11645901" y="-143"/>
            <a:ext cx="675217" cy="504825"/>
          </a:xfrm>
          <a:prstGeom prst="rect">
            <a:avLst/>
          </a:prstGeom>
        </p:spPr>
        <p:txBody>
          <a:bodyPr/>
          <a:lstStyle/>
          <a:p>
            <a:pPr>
              <a:defRPr/>
            </a:pPr>
            <a:fld id="{58E27D68-75D7-1046-B88F-55C44A5ED9A6}" type="slidenum">
              <a:rPr lang="en-US" smtClean="0">
                <a:solidFill>
                  <a:srgbClr val="FFFFFF"/>
                </a:solidFill>
              </a:rPr>
              <a:pPr>
                <a:defRPr/>
              </a:pPr>
              <a:t>‹#›</a:t>
            </a:fld>
            <a:endParaRPr lang="en-US" dirty="0">
              <a:solidFill>
                <a:srgbClr val="FFFFFF"/>
              </a:solidFill>
            </a:endParaRPr>
          </a:p>
        </p:txBody>
      </p:sp>
      <p:sp>
        <p:nvSpPr>
          <p:cNvPr id="11" name="Content Placeholder 4"/>
          <p:cNvSpPr>
            <a:spLocks noGrp="1"/>
          </p:cNvSpPr>
          <p:nvPr>
            <p:ph sz="quarter" idx="12"/>
          </p:nvPr>
        </p:nvSpPr>
        <p:spPr>
          <a:xfrm>
            <a:off x="714108" y="1005840"/>
            <a:ext cx="5172300" cy="5047934"/>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16"/>
          </p:nvPr>
        </p:nvSpPr>
        <p:spPr>
          <a:xfrm>
            <a:off x="6143515" y="1005840"/>
            <a:ext cx="5050940" cy="5047934"/>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bwMode="auto">
          <a:xfrm>
            <a:off x="6008640" y="996697"/>
            <a:ext cx="0" cy="5057077"/>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12"/>
          <p:cNvSpPr/>
          <p:nvPr userDrawn="1"/>
        </p:nvSpPr>
        <p:spPr>
          <a:xfrm>
            <a:off x="10483702" y="6262066"/>
            <a:ext cx="1708298" cy="595934"/>
          </a:xfrm>
          <a:prstGeom prst="rect">
            <a:avLst/>
          </a:prstGeom>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rgbClr val="707070"/>
              </a:solidFill>
            </a:endParaRPr>
          </a:p>
        </p:txBody>
      </p:sp>
      <p:sp>
        <p:nvSpPr>
          <p:cNvPr id="14" name="Round Single Corner Rectangle 13"/>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7"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19" name="Rectangle 23"/>
          <p:cNvSpPr>
            <a:spLocks noChangeArrowheads="1"/>
          </p:cNvSpPr>
          <p:nvPr userDrawn="1"/>
        </p:nvSpPr>
        <p:spPr bwMode="auto">
          <a:xfrm>
            <a:off x="4342956" y="6162039"/>
            <a:ext cx="3506088" cy="20005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lumMod val="50000"/>
                  </a:srgbClr>
                </a:solidFill>
              </a:rPr>
              <a:t>© Конфиденциальная информация корпорации Honeywell International, 2017 г. Все права защищены.</a:t>
            </a:r>
          </a:p>
        </p:txBody>
      </p:sp>
    </p:spTree>
    <p:extLst>
      <p:ext uri="{BB962C8B-B14F-4D97-AF65-F5344CB8AC3E}">
        <p14:creationId xmlns:p14="http://schemas.microsoft.com/office/powerpoint/2010/main" val="3266323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imple Text with Takeaway">
    <p:spTree>
      <p:nvGrpSpPr>
        <p:cNvPr id="1" name=""/>
        <p:cNvGrpSpPr/>
        <p:nvPr/>
      </p:nvGrpSpPr>
      <p:grpSpPr>
        <a:xfrm>
          <a:off x="0" y="0"/>
          <a:ext cx="0" cy="0"/>
          <a:chOff x="0" y="0"/>
          <a:chExt cx="0" cy="0"/>
        </a:xfrm>
      </p:grpSpPr>
      <p:sp>
        <p:nvSpPr>
          <p:cNvPr id="16" name="Title 1"/>
          <p:cNvSpPr>
            <a:spLocks noGrp="1"/>
          </p:cNvSpPr>
          <p:nvPr>
            <p:ph type="title"/>
          </p:nvPr>
        </p:nvSpPr>
        <p:spPr>
          <a:xfrm>
            <a:off x="709621" y="364015"/>
            <a:ext cx="10491779" cy="511862"/>
          </a:xfrm>
        </p:spPr>
        <p:txBody>
          <a:bodyPr/>
          <a:lstStyle/>
          <a:p>
            <a:r>
              <a:rPr lang="en-US"/>
              <a:t>Click to edit Master title style</a:t>
            </a:r>
            <a:endParaRPr lang="en-US" dirty="0"/>
          </a:p>
        </p:txBody>
      </p:sp>
      <p:sp>
        <p:nvSpPr>
          <p:cNvPr id="7" name="Slide Number Placeholder 5"/>
          <p:cNvSpPr>
            <a:spLocks noGrp="1"/>
          </p:cNvSpPr>
          <p:nvPr>
            <p:ph type="sldNum" sz="quarter" idx="16"/>
          </p:nvPr>
        </p:nvSpPr>
        <p:spPr/>
        <p:txBody>
          <a:bodyPr/>
          <a:lstStyle>
            <a:lvl1pPr algn="l">
              <a:defRPr sz="1000" b="1" i="0">
                <a:solidFill>
                  <a:schemeClr val="bg1"/>
                </a:solidFill>
                <a:latin typeface="+mn-lt"/>
                <a:cs typeface="HelveticaNeue MediumCond"/>
              </a:defRPr>
            </a:lvl1pPr>
          </a:lstStyle>
          <a:p>
            <a:pPr>
              <a:defRPr/>
            </a:pPr>
            <a:fld id="{EDB926B2-095E-4571-A4EA-B3D2263F082D}" type="slidenum">
              <a:rPr lang="en-US">
                <a:solidFill>
                  <a:srgbClr val="FFFFFF"/>
                </a:solidFill>
              </a:rPr>
              <a:pPr>
                <a:defRPr/>
              </a:pPr>
              <a:t>‹#›</a:t>
            </a:fld>
            <a:endParaRPr lang="en-US" dirty="0">
              <a:solidFill>
                <a:srgbClr val="FFFFFF"/>
              </a:solidFill>
            </a:endParaRPr>
          </a:p>
        </p:txBody>
      </p:sp>
      <p:sp>
        <p:nvSpPr>
          <p:cNvPr id="8" name="Rectangle 7"/>
          <p:cNvSpPr/>
          <p:nvPr userDrawn="1"/>
        </p:nvSpPr>
        <p:spPr>
          <a:xfrm>
            <a:off x="10483702" y="6262066"/>
            <a:ext cx="1708298" cy="595934"/>
          </a:xfrm>
          <a:prstGeom prst="rect">
            <a:avLst/>
          </a:prstGeom>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rgbClr val="707070"/>
              </a:solidFill>
            </a:endParaRPr>
          </a:p>
        </p:txBody>
      </p:sp>
      <p:sp>
        <p:nvSpPr>
          <p:cNvPr id="10" name="Round Single Corner Rectangle 9"/>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1"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12" name="Rectangle 23"/>
          <p:cNvSpPr>
            <a:spLocks noChangeArrowheads="1"/>
          </p:cNvSpPr>
          <p:nvPr userDrawn="1"/>
        </p:nvSpPr>
        <p:spPr bwMode="auto">
          <a:xfrm>
            <a:off x="4342956" y="6162039"/>
            <a:ext cx="3506088" cy="20005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lumMod val="50000"/>
                  </a:srgbClr>
                </a:solidFill>
              </a:rPr>
              <a:t>© Конфиденциальная информация корпорации Honeywell International, 2017 г. Все права защищены.</a:t>
            </a:r>
          </a:p>
        </p:txBody>
      </p:sp>
    </p:spTree>
    <p:extLst>
      <p:ext uri="{BB962C8B-B14F-4D97-AF65-F5344CB8AC3E}">
        <p14:creationId xmlns:p14="http://schemas.microsoft.com/office/powerpoint/2010/main" val="2202290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4"/>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3038271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122496"/>
          </a:xfrm>
          <a:prstGeom prst="line">
            <a:avLst/>
          </a:prstGeom>
          <a:noFill/>
          <a:ln w="9525" cap="flat" cmpd="sng" algn="ctr">
            <a:solidFill>
              <a:schemeClr val="accent3"/>
            </a:solidFill>
            <a:prstDash val="solid"/>
            <a:round/>
            <a:headEnd type="none" w="med" len="med"/>
            <a:tailEnd type="none" w="med" len="med"/>
          </a:ln>
          <a:effectLst/>
          <a:extLst/>
        </p:spPr>
      </p:cxnSp>
      <p:sp>
        <p:nvSpPr>
          <p:cNvPr id="13" name="Title 1"/>
          <p:cNvSpPr>
            <a:spLocks noGrp="1"/>
          </p:cNvSpPr>
          <p:nvPr>
            <p:ph type="title"/>
          </p:nvPr>
        </p:nvSpPr>
        <p:spPr>
          <a:xfrm>
            <a:off x="714567" y="357810"/>
            <a:ext cx="10499918" cy="498610"/>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4793" y="1005840"/>
            <a:ext cx="5160304" cy="5113606"/>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113606"/>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7"/>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3340357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8" name="Straight Connector 7"/>
          <p:cNvCxnSpPr/>
          <p:nvPr userDrawn="1"/>
        </p:nvCxnSpPr>
        <p:spPr bwMode="auto">
          <a:xfrm>
            <a:off x="6008688" y="996950"/>
            <a:ext cx="0" cy="5192836"/>
          </a:xfrm>
          <a:prstGeom prst="line">
            <a:avLst/>
          </a:prstGeom>
          <a:noFill/>
          <a:ln w="9525" cap="flat" cmpd="sng" algn="ctr">
            <a:solidFill>
              <a:schemeClr val="accent3"/>
            </a:solidFill>
            <a:prstDash val="solid"/>
            <a:round/>
            <a:headEnd type="none" w="med" len="med"/>
            <a:tailEnd type="none" w="med" len="med"/>
          </a:ln>
          <a:effectLst/>
          <a:ex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dirty="0">
              <a:solidFill>
                <a:srgbClr val="000000"/>
              </a:solidFill>
            </a:endParaRPr>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240" y="3796577"/>
            <a:ext cx="5172338" cy="239320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4782" y="3796578"/>
            <a:ext cx="5110491" cy="2393208"/>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24"/>
          </p:nvPr>
        </p:nvSpPr>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25"/>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2817354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Image Cover">
    <p:spTree>
      <p:nvGrpSpPr>
        <p:cNvPr id="1" name=""/>
        <p:cNvGrpSpPr/>
        <p:nvPr/>
      </p:nvGrpSpPr>
      <p:grpSpPr>
        <a:xfrm>
          <a:off x="0" y="0"/>
          <a:ext cx="0" cy="0"/>
          <a:chOff x="0" y="0"/>
          <a:chExt cx="0" cy="0"/>
        </a:xfrm>
      </p:grpSpPr>
      <p:cxnSp>
        <p:nvCxnSpPr>
          <p:cNvPr id="6" name="Straight Connector 5"/>
          <p:cNvCxnSpPr/>
          <p:nvPr userDrawn="1"/>
        </p:nvCxnSpPr>
        <p:spPr>
          <a:xfrm>
            <a:off x="2852738" y="5959475"/>
            <a:ext cx="0" cy="492125"/>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851150" y="5959475"/>
            <a:ext cx="0" cy="492125"/>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8" name="Text Placeholder 19"/>
          <p:cNvSpPr>
            <a:spLocks noGrp="1"/>
          </p:cNvSpPr>
          <p:nvPr>
            <p:ph type="body" sz="quarter" idx="13"/>
          </p:nvPr>
        </p:nvSpPr>
        <p:spPr>
          <a:xfrm>
            <a:off x="2864782" y="6222292"/>
            <a:ext cx="6617885" cy="254118"/>
          </a:xfrm>
          <a:prstGeom prst="rect">
            <a:avLst/>
          </a:prstGeom>
        </p:spPr>
        <p:txBody>
          <a:bodyPr vert="horz" anchor="ctr"/>
          <a:lstStyle>
            <a:lvl1pPr>
              <a:defRPr sz="16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0" name="Text Placeholder 17"/>
          <p:cNvSpPr>
            <a:spLocks noGrp="1"/>
          </p:cNvSpPr>
          <p:nvPr>
            <p:ph type="body" sz="quarter" idx="12"/>
          </p:nvPr>
        </p:nvSpPr>
        <p:spPr>
          <a:xfrm>
            <a:off x="2864781" y="5960247"/>
            <a:ext cx="6617887"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dirty="0"/>
              <a:t>Click to edit Master text styles</a:t>
            </a:r>
          </a:p>
        </p:txBody>
      </p:sp>
      <p:sp>
        <p:nvSpPr>
          <p:cNvPr id="12" name="Content Placeholder 6"/>
          <p:cNvSpPr>
            <a:spLocks noGrp="1"/>
          </p:cNvSpPr>
          <p:nvPr>
            <p:ph sz="quarter" idx="10"/>
          </p:nvPr>
        </p:nvSpPr>
        <p:spPr>
          <a:xfrm>
            <a:off x="266700" y="5949950"/>
            <a:ext cx="2483273" cy="236792"/>
          </a:xfrm>
          <a:prstGeom prst="rect">
            <a:avLst/>
          </a:prstGeom>
        </p:spPr>
        <p:txBody>
          <a:bodyPr vert="horz" anchor="t"/>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3" name="Text Placeholder 8"/>
          <p:cNvSpPr>
            <a:spLocks noGrp="1"/>
          </p:cNvSpPr>
          <p:nvPr>
            <p:ph type="body" sz="quarter" idx="11"/>
          </p:nvPr>
        </p:nvSpPr>
        <p:spPr>
          <a:xfrm>
            <a:off x="266699" y="6199311"/>
            <a:ext cx="2483275"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32266733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1076379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1997642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Open Layout W/ Takeaway">
    <p:spTree>
      <p:nvGrpSpPr>
        <p:cNvPr id="1" name=""/>
        <p:cNvGrpSpPr/>
        <p:nvPr/>
      </p:nvGrpSpPr>
      <p:grpSpPr>
        <a:xfrm>
          <a:off x="0" y="0"/>
          <a:ext cx="0" cy="0"/>
          <a:chOff x="0" y="0"/>
          <a:chExt cx="0" cy="0"/>
        </a:xfrm>
      </p:grpSpPr>
      <p:sp>
        <p:nvSpPr>
          <p:cNvPr id="3" name="Rectangle 2"/>
          <p:cNvSpPr/>
          <p:nvPr userDrawn="1"/>
        </p:nvSpPr>
        <p:spPr>
          <a:xfrm>
            <a:off x="10483702" y="6262066"/>
            <a:ext cx="1708298" cy="595934"/>
          </a:xfrm>
          <a:prstGeom prst="rect">
            <a:avLst/>
          </a:prstGeom>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rgbClr val="707070"/>
              </a:solidFill>
            </a:endParaRPr>
          </a:p>
        </p:txBody>
      </p:sp>
      <p:sp>
        <p:nvSpPr>
          <p:cNvPr id="2" name="Title 1"/>
          <p:cNvSpPr>
            <a:spLocks noGrp="1"/>
          </p:cNvSpPr>
          <p:nvPr>
            <p:ph type="title"/>
          </p:nvPr>
        </p:nvSpPr>
        <p:spPr>
          <a:xfrm>
            <a:off x="714240" y="357189"/>
            <a:ext cx="10455164" cy="498475"/>
          </a:xfrm>
        </p:spPr>
        <p:txBody>
          <a:bodyPr/>
          <a:lstStyle/>
          <a:p>
            <a:r>
              <a:rPr lang="en-US"/>
              <a:t>Click to edit Master title style</a:t>
            </a:r>
          </a:p>
        </p:txBody>
      </p:sp>
      <p:sp>
        <p:nvSpPr>
          <p:cNvPr id="6" name="Slide Number Placeholder 5"/>
          <p:cNvSpPr txBox="1">
            <a:spLocks/>
          </p:cNvSpPr>
          <p:nvPr userDrawn="1"/>
        </p:nvSpPr>
        <p:spPr>
          <a:xfrm>
            <a:off x="11645900" y="0"/>
            <a:ext cx="674688" cy="504825"/>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algn="l" defTabSz="457200" rtl="0" eaLnBrk="1" fontAlgn="auto" hangingPunct="1">
              <a:spcBef>
                <a:spcPts val="0"/>
              </a:spcBef>
              <a:spcAft>
                <a:spcPts val="0"/>
              </a:spcAft>
              <a:defRPr sz="1100" b="1" i="0" kern="1200">
                <a:solidFill>
                  <a:srgbClr val="FFFFFF"/>
                </a:solidFill>
                <a:latin typeface="+mn-lt"/>
                <a:ea typeface="HelveticaNeue MediumCond"/>
                <a:cs typeface="HelveticaNeue MediumCond"/>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92EFF24B-F19B-4F84-8F2E-FAAE71617C15}" type="slidenum">
              <a:rPr lang="en-US" altLang="en-US" smtClean="0">
                <a:ea typeface="Arial"/>
                <a:cs typeface="Arial"/>
              </a:rPr>
              <a:pPr>
                <a:defRPr/>
              </a:pPr>
              <a:t>‹#›</a:t>
            </a:fld>
            <a:endParaRPr lang="ru-RU" altLang="en-US" dirty="0">
              <a:ea typeface="Arial"/>
              <a:cs typeface="Arial"/>
            </a:endParaRPr>
          </a:p>
        </p:txBody>
      </p:sp>
      <p:sp>
        <p:nvSpPr>
          <p:cNvPr id="10" name="Round Single Corner Rectangle 9"/>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1"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13" name="Rectangle 23"/>
          <p:cNvSpPr>
            <a:spLocks noChangeArrowheads="1"/>
          </p:cNvSpPr>
          <p:nvPr userDrawn="1"/>
        </p:nvSpPr>
        <p:spPr bwMode="auto">
          <a:xfrm>
            <a:off x="4342956" y="6162039"/>
            <a:ext cx="3506088" cy="20005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lumMod val="50000"/>
                  </a:srgbClr>
                </a:solidFill>
              </a:rPr>
              <a:t>© Конфиденциальная информация корпорации Honeywell International, 2017 г. Все права защищены.</a:t>
            </a:r>
          </a:p>
        </p:txBody>
      </p:sp>
    </p:spTree>
    <p:extLst>
      <p:ext uri="{BB962C8B-B14F-4D97-AF65-F5344CB8AC3E}">
        <p14:creationId xmlns:p14="http://schemas.microsoft.com/office/powerpoint/2010/main" val="32834233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lumn with Takeaw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4108" y="357189"/>
            <a:ext cx="10480347" cy="498475"/>
          </a:xfrm>
        </p:spPr>
        <p:txBody>
          <a:bodyPr/>
          <a:lstStyle/>
          <a:p>
            <a:r>
              <a:rPr lang="en-US" dirty="0"/>
              <a:t>Click to Edit Master Title Style </a:t>
            </a:r>
          </a:p>
        </p:txBody>
      </p:sp>
      <p:sp>
        <p:nvSpPr>
          <p:cNvPr id="3" name="Slide Number Placeholder 2"/>
          <p:cNvSpPr>
            <a:spLocks noGrp="1"/>
          </p:cNvSpPr>
          <p:nvPr>
            <p:ph type="sldNum" sz="quarter" idx="10"/>
          </p:nvPr>
        </p:nvSpPr>
        <p:spPr>
          <a:xfrm>
            <a:off x="11645901" y="-143"/>
            <a:ext cx="675217" cy="504825"/>
          </a:xfrm>
          <a:prstGeom prst="rect">
            <a:avLst/>
          </a:prstGeom>
        </p:spPr>
        <p:txBody>
          <a:bodyPr/>
          <a:lstStyle/>
          <a:p>
            <a:pPr>
              <a:defRPr/>
            </a:pPr>
            <a:fld id="{58E27D68-75D7-1046-B88F-55C44A5ED9A6}" type="slidenum">
              <a:rPr lang="en-US" smtClean="0">
                <a:solidFill>
                  <a:srgbClr val="FFFFFF"/>
                </a:solidFill>
              </a:rPr>
              <a:pPr>
                <a:defRPr/>
              </a:pPr>
              <a:t>‹#›</a:t>
            </a:fld>
            <a:endParaRPr lang="en-US" dirty="0">
              <a:solidFill>
                <a:srgbClr val="FFFFFF"/>
              </a:solidFill>
            </a:endParaRPr>
          </a:p>
        </p:txBody>
      </p:sp>
      <p:sp>
        <p:nvSpPr>
          <p:cNvPr id="11" name="Content Placeholder 4"/>
          <p:cNvSpPr>
            <a:spLocks noGrp="1"/>
          </p:cNvSpPr>
          <p:nvPr>
            <p:ph sz="quarter" idx="12"/>
          </p:nvPr>
        </p:nvSpPr>
        <p:spPr>
          <a:xfrm>
            <a:off x="714108" y="1005840"/>
            <a:ext cx="5172300" cy="5047934"/>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16"/>
          </p:nvPr>
        </p:nvSpPr>
        <p:spPr>
          <a:xfrm>
            <a:off x="6143515" y="1005840"/>
            <a:ext cx="5050940" cy="5047934"/>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bwMode="auto">
          <a:xfrm>
            <a:off x="6008640" y="996697"/>
            <a:ext cx="0" cy="5057077"/>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12"/>
          <p:cNvSpPr/>
          <p:nvPr userDrawn="1"/>
        </p:nvSpPr>
        <p:spPr>
          <a:xfrm>
            <a:off x="10483702" y="6262066"/>
            <a:ext cx="1708298" cy="595934"/>
          </a:xfrm>
          <a:prstGeom prst="rect">
            <a:avLst/>
          </a:prstGeom>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rgbClr val="707070"/>
              </a:solidFill>
            </a:endParaRPr>
          </a:p>
        </p:txBody>
      </p:sp>
      <p:sp>
        <p:nvSpPr>
          <p:cNvPr id="14" name="Round Single Corner Rectangle 13"/>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7"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19" name="Rectangle 23"/>
          <p:cNvSpPr>
            <a:spLocks noChangeArrowheads="1"/>
          </p:cNvSpPr>
          <p:nvPr userDrawn="1"/>
        </p:nvSpPr>
        <p:spPr bwMode="auto">
          <a:xfrm>
            <a:off x="4342956" y="6162039"/>
            <a:ext cx="3506088" cy="20005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lumMod val="50000"/>
                  </a:srgbClr>
                </a:solidFill>
              </a:rPr>
              <a:t>© Конфиденциальная информация корпорации Honeywell International, 2017 г. Все права защищены.</a:t>
            </a:r>
          </a:p>
        </p:txBody>
      </p:sp>
    </p:spTree>
    <p:extLst>
      <p:ext uri="{BB962C8B-B14F-4D97-AF65-F5344CB8AC3E}">
        <p14:creationId xmlns:p14="http://schemas.microsoft.com/office/powerpoint/2010/main" val="1962841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Simple Text with Takeaway">
    <p:spTree>
      <p:nvGrpSpPr>
        <p:cNvPr id="1" name=""/>
        <p:cNvGrpSpPr/>
        <p:nvPr/>
      </p:nvGrpSpPr>
      <p:grpSpPr>
        <a:xfrm>
          <a:off x="0" y="0"/>
          <a:ext cx="0" cy="0"/>
          <a:chOff x="0" y="0"/>
          <a:chExt cx="0" cy="0"/>
        </a:xfrm>
      </p:grpSpPr>
      <p:sp>
        <p:nvSpPr>
          <p:cNvPr id="16" name="Title 1"/>
          <p:cNvSpPr>
            <a:spLocks noGrp="1"/>
          </p:cNvSpPr>
          <p:nvPr>
            <p:ph type="title"/>
          </p:nvPr>
        </p:nvSpPr>
        <p:spPr>
          <a:xfrm>
            <a:off x="709621" y="364015"/>
            <a:ext cx="10491779" cy="511862"/>
          </a:xfrm>
        </p:spPr>
        <p:txBody>
          <a:bodyPr/>
          <a:lstStyle/>
          <a:p>
            <a:r>
              <a:rPr lang="en-US"/>
              <a:t>Click to edit Master title style</a:t>
            </a:r>
            <a:endParaRPr lang="en-US" dirty="0"/>
          </a:p>
        </p:txBody>
      </p:sp>
      <p:sp>
        <p:nvSpPr>
          <p:cNvPr id="7" name="Slide Number Placeholder 5"/>
          <p:cNvSpPr>
            <a:spLocks noGrp="1"/>
          </p:cNvSpPr>
          <p:nvPr>
            <p:ph type="sldNum" sz="quarter" idx="16"/>
          </p:nvPr>
        </p:nvSpPr>
        <p:spPr/>
        <p:txBody>
          <a:bodyPr/>
          <a:lstStyle>
            <a:lvl1pPr algn="l">
              <a:defRPr sz="1000" b="1" i="0">
                <a:solidFill>
                  <a:schemeClr val="bg1"/>
                </a:solidFill>
                <a:latin typeface="+mn-lt"/>
                <a:cs typeface="HelveticaNeue MediumCond"/>
              </a:defRPr>
            </a:lvl1pPr>
          </a:lstStyle>
          <a:p>
            <a:pPr>
              <a:defRPr/>
            </a:pPr>
            <a:fld id="{EDB926B2-095E-4571-A4EA-B3D2263F082D}" type="slidenum">
              <a:rPr lang="en-US">
                <a:solidFill>
                  <a:srgbClr val="FFFFFF"/>
                </a:solidFill>
              </a:rPr>
              <a:pPr>
                <a:defRPr/>
              </a:pPr>
              <a:t>‹#›</a:t>
            </a:fld>
            <a:endParaRPr lang="en-US" dirty="0">
              <a:solidFill>
                <a:srgbClr val="FFFFFF"/>
              </a:solidFill>
            </a:endParaRPr>
          </a:p>
        </p:txBody>
      </p:sp>
      <p:sp>
        <p:nvSpPr>
          <p:cNvPr id="8" name="Rectangle 7"/>
          <p:cNvSpPr/>
          <p:nvPr userDrawn="1"/>
        </p:nvSpPr>
        <p:spPr>
          <a:xfrm>
            <a:off x="10483702" y="6262066"/>
            <a:ext cx="1708298" cy="595934"/>
          </a:xfrm>
          <a:prstGeom prst="rect">
            <a:avLst/>
          </a:prstGeom>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rgbClr val="707070"/>
              </a:solidFill>
            </a:endParaRPr>
          </a:p>
        </p:txBody>
      </p:sp>
      <p:sp>
        <p:nvSpPr>
          <p:cNvPr id="10" name="Round Single Corner Rectangle 9"/>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1"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12" name="Rectangle 23"/>
          <p:cNvSpPr>
            <a:spLocks noChangeArrowheads="1"/>
          </p:cNvSpPr>
          <p:nvPr userDrawn="1"/>
        </p:nvSpPr>
        <p:spPr bwMode="auto">
          <a:xfrm>
            <a:off x="4342956" y="6162039"/>
            <a:ext cx="3506088" cy="20005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lumMod val="50000"/>
                  </a:srgbClr>
                </a:solidFill>
              </a:rPr>
              <a:t>© Конфиденциальная информация корпорации Honeywell International, 2017 г. Все права защищены.</a:t>
            </a:r>
          </a:p>
        </p:txBody>
      </p:sp>
    </p:spTree>
    <p:extLst>
      <p:ext uri="{BB962C8B-B14F-4D97-AF65-F5344CB8AC3E}">
        <p14:creationId xmlns:p14="http://schemas.microsoft.com/office/powerpoint/2010/main" val="712818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4"/>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34433562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122496"/>
          </a:xfrm>
          <a:prstGeom prst="line">
            <a:avLst/>
          </a:prstGeom>
          <a:noFill/>
          <a:ln w="9525" cap="flat" cmpd="sng" algn="ctr">
            <a:solidFill>
              <a:schemeClr val="accent3"/>
            </a:solidFill>
            <a:prstDash val="solid"/>
            <a:round/>
            <a:headEnd type="none" w="med" len="med"/>
            <a:tailEnd type="none" w="med" len="med"/>
          </a:ln>
          <a:effectLst/>
          <a:extLst/>
        </p:spPr>
      </p:cxnSp>
      <p:sp>
        <p:nvSpPr>
          <p:cNvPr id="13" name="Title 1"/>
          <p:cNvSpPr>
            <a:spLocks noGrp="1"/>
          </p:cNvSpPr>
          <p:nvPr>
            <p:ph type="title"/>
          </p:nvPr>
        </p:nvSpPr>
        <p:spPr>
          <a:xfrm>
            <a:off x="714567" y="357810"/>
            <a:ext cx="10499918" cy="498610"/>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4793" y="1005840"/>
            <a:ext cx="5160304" cy="5113606"/>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113606"/>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7"/>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341025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8" name="Straight Connector 7"/>
          <p:cNvCxnSpPr/>
          <p:nvPr userDrawn="1"/>
        </p:nvCxnSpPr>
        <p:spPr bwMode="auto">
          <a:xfrm>
            <a:off x="6008688" y="996950"/>
            <a:ext cx="0" cy="5192836"/>
          </a:xfrm>
          <a:prstGeom prst="line">
            <a:avLst/>
          </a:prstGeom>
          <a:noFill/>
          <a:ln w="9525" cap="flat" cmpd="sng" algn="ctr">
            <a:solidFill>
              <a:schemeClr val="accent3"/>
            </a:solidFill>
            <a:prstDash val="solid"/>
            <a:round/>
            <a:headEnd type="none" w="med" len="med"/>
            <a:tailEnd type="none" w="med" len="med"/>
          </a:ln>
          <a:effectLst/>
          <a:ex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dirty="0">
              <a:solidFill>
                <a:srgbClr val="000000"/>
              </a:solidFill>
            </a:endParaRPr>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240" y="3796577"/>
            <a:ext cx="5172338" cy="239320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4782" y="3796578"/>
            <a:ext cx="5110491" cy="2393208"/>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24"/>
          </p:nvPr>
        </p:nvSpPr>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25"/>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15015241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7520183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en-US" dirty="0">
                <a:solidFill>
                  <a:srgbClr val="000000">
                    <a:tint val="75000"/>
                  </a:srgbClr>
                </a:solidFill>
              </a:rPr>
              <a:t>Honeywell Internal</a:t>
            </a:r>
          </a:p>
        </p:txBody>
      </p:sp>
    </p:spTree>
    <p:extLst>
      <p:ext uri="{BB962C8B-B14F-4D97-AF65-F5344CB8AC3E}">
        <p14:creationId xmlns:p14="http://schemas.microsoft.com/office/powerpoint/2010/main" val="3976457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65C380C9-3062-4F1D-A521-BEC000498A55}" type="slidenum">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 name="Footer Placeholder 1"/>
          <p:cNvSpPr>
            <a:spLocks noGrp="1"/>
          </p:cNvSpPr>
          <p:nvPr>
            <p:ph type="ftr" sz="quarter" idx="14"/>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07555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Open Layout W/ Takeaway">
    <p:spTree>
      <p:nvGrpSpPr>
        <p:cNvPr id="1" name=""/>
        <p:cNvGrpSpPr/>
        <p:nvPr/>
      </p:nvGrpSpPr>
      <p:grpSpPr>
        <a:xfrm>
          <a:off x="0" y="0"/>
          <a:ext cx="0" cy="0"/>
          <a:chOff x="0" y="0"/>
          <a:chExt cx="0" cy="0"/>
        </a:xfrm>
      </p:grpSpPr>
      <p:sp>
        <p:nvSpPr>
          <p:cNvPr id="3" name="Rectangle 2"/>
          <p:cNvSpPr/>
          <p:nvPr userDrawn="1"/>
        </p:nvSpPr>
        <p:spPr>
          <a:xfrm>
            <a:off x="10483702" y="6262066"/>
            <a:ext cx="1708298" cy="595934"/>
          </a:xfrm>
          <a:prstGeom prst="rect">
            <a:avLst/>
          </a:prstGeom>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rgbClr val="707070"/>
              </a:solidFill>
            </a:endParaRPr>
          </a:p>
        </p:txBody>
      </p:sp>
      <p:sp>
        <p:nvSpPr>
          <p:cNvPr id="2" name="Title 1"/>
          <p:cNvSpPr>
            <a:spLocks noGrp="1"/>
          </p:cNvSpPr>
          <p:nvPr>
            <p:ph type="title"/>
          </p:nvPr>
        </p:nvSpPr>
        <p:spPr>
          <a:xfrm>
            <a:off x="714240" y="357189"/>
            <a:ext cx="10455164" cy="498475"/>
          </a:xfrm>
        </p:spPr>
        <p:txBody>
          <a:bodyPr/>
          <a:lstStyle/>
          <a:p>
            <a:r>
              <a:rPr lang="en-US"/>
              <a:t>Click to edit Master title style</a:t>
            </a:r>
          </a:p>
        </p:txBody>
      </p:sp>
      <p:sp>
        <p:nvSpPr>
          <p:cNvPr id="6" name="Slide Number Placeholder 5"/>
          <p:cNvSpPr txBox="1">
            <a:spLocks/>
          </p:cNvSpPr>
          <p:nvPr userDrawn="1"/>
        </p:nvSpPr>
        <p:spPr>
          <a:xfrm>
            <a:off x="11645900" y="0"/>
            <a:ext cx="674688" cy="504825"/>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algn="l" defTabSz="457200" rtl="0" eaLnBrk="1" fontAlgn="auto" hangingPunct="1">
              <a:spcBef>
                <a:spcPts val="0"/>
              </a:spcBef>
              <a:spcAft>
                <a:spcPts val="0"/>
              </a:spcAft>
              <a:defRPr sz="1100" b="1" i="0" kern="1200">
                <a:solidFill>
                  <a:srgbClr val="FFFFFF"/>
                </a:solidFill>
                <a:latin typeface="+mn-lt"/>
                <a:ea typeface="HelveticaNeue MediumCond"/>
                <a:cs typeface="HelveticaNeue MediumCond"/>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92EFF24B-F19B-4F84-8F2E-FAAE71617C15}" type="slidenum">
              <a:rPr lang="en-US" altLang="en-US" smtClean="0">
                <a:ea typeface="Arial"/>
                <a:cs typeface="Arial"/>
              </a:rPr>
              <a:pPr>
                <a:defRPr/>
              </a:pPr>
              <a:t>‹#›</a:t>
            </a:fld>
            <a:endParaRPr lang="ru-RU" altLang="en-US" dirty="0">
              <a:ea typeface="Arial"/>
              <a:cs typeface="Arial"/>
            </a:endParaRPr>
          </a:p>
        </p:txBody>
      </p:sp>
      <p:sp>
        <p:nvSpPr>
          <p:cNvPr id="10" name="Round Single Corner Rectangle 9"/>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1"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13" name="Rectangle 23"/>
          <p:cNvSpPr>
            <a:spLocks noChangeArrowheads="1"/>
          </p:cNvSpPr>
          <p:nvPr userDrawn="1"/>
        </p:nvSpPr>
        <p:spPr bwMode="auto">
          <a:xfrm>
            <a:off x="4342956" y="6162039"/>
            <a:ext cx="3506088" cy="20005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lumMod val="50000"/>
                  </a:srgbClr>
                </a:solidFill>
              </a:rPr>
              <a:t>© Конфиденциальная информация корпорации Honeywell International, 2017 г. Все права защищены.</a:t>
            </a:r>
          </a:p>
        </p:txBody>
      </p:sp>
    </p:spTree>
    <p:extLst>
      <p:ext uri="{BB962C8B-B14F-4D97-AF65-F5344CB8AC3E}">
        <p14:creationId xmlns:p14="http://schemas.microsoft.com/office/powerpoint/2010/main" val="434910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imple Text with Takeaway">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709621" y="364015"/>
            <a:ext cx="10491779" cy="511862"/>
          </a:xfrm>
        </p:spPr>
        <p:txBody>
          <a:bodyPr/>
          <a:lstStyle/>
          <a:p>
            <a:r>
              <a:rPr lang="en-US" dirty="0"/>
              <a:t>Click to Edit Master Title Style</a:t>
            </a:r>
          </a:p>
        </p:txBody>
      </p:sp>
      <p:sp>
        <p:nvSpPr>
          <p:cNvPr id="8" name="Slide Number Placeholder 5"/>
          <p:cNvSpPr>
            <a:spLocks noGrp="1"/>
          </p:cNvSpPr>
          <p:nvPr>
            <p:ph type="sldNum" sz="quarter" idx="17"/>
          </p:nvPr>
        </p:nvSpPr>
        <p:spPr>
          <a:xfrm>
            <a:off x="11645901" y="-143"/>
            <a:ext cx="675217" cy="504825"/>
          </a:xfrm>
          <a:prstGeom prst="rect">
            <a:avLst/>
          </a:prstGeom>
        </p:spPr>
        <p:txBody>
          <a:bodyPr/>
          <a:lstStyle>
            <a:lvl1pPr algn="l">
              <a:defRPr sz="1000" b="1" i="0">
                <a:solidFill>
                  <a:schemeClr val="bg1"/>
                </a:solidFill>
                <a:latin typeface="+mn-lt"/>
                <a:cs typeface="HelveticaNeue MediumCond"/>
              </a:defRPr>
            </a:lvl1pPr>
          </a:lstStyle>
          <a:p>
            <a:pPr>
              <a:defRPr/>
            </a:pPr>
            <a:fld id="{6A011D3D-470C-6841-80D1-ED00CD694525}" type="slidenum">
              <a:rPr lang="en-US" smtClean="0">
                <a:solidFill>
                  <a:srgbClr val="FFFFFF"/>
                </a:solidFill>
              </a:rPr>
              <a:pPr>
                <a:defRPr/>
              </a:pPr>
              <a:t>‹#›</a:t>
            </a:fld>
            <a:endParaRPr lang="en-US" dirty="0">
              <a:solidFill>
                <a:srgbClr val="FFFFFF"/>
              </a:solidFill>
            </a:endParaRPr>
          </a:p>
        </p:txBody>
      </p:sp>
      <p:sp>
        <p:nvSpPr>
          <p:cNvPr id="9" name="Content Placeholder 4"/>
          <p:cNvSpPr>
            <a:spLocks noGrp="1"/>
          </p:cNvSpPr>
          <p:nvPr>
            <p:ph sz="quarter" idx="12"/>
          </p:nvPr>
        </p:nvSpPr>
        <p:spPr>
          <a:xfrm>
            <a:off x="709621" y="1005463"/>
            <a:ext cx="10491779" cy="5075237"/>
          </a:xfrm>
          <a:prstGeom prst="rect">
            <a:avLst/>
          </a:prstGeom>
        </p:spPr>
        <p:txBody>
          <a:bodyPr/>
          <a:lstStyle>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0483702" y="6262066"/>
            <a:ext cx="1708298" cy="595934"/>
          </a:xfrm>
          <a:prstGeom prst="rect">
            <a:avLst/>
          </a:prstGeom>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rgbClr val="707070"/>
              </a:solidFill>
            </a:endParaRPr>
          </a:p>
        </p:txBody>
      </p:sp>
      <p:sp>
        <p:nvSpPr>
          <p:cNvPr id="12" name="Round Single Corner Rectangle 11"/>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3"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15" name="Rectangle 23"/>
          <p:cNvSpPr>
            <a:spLocks noChangeArrowheads="1"/>
          </p:cNvSpPr>
          <p:nvPr userDrawn="1"/>
        </p:nvSpPr>
        <p:spPr bwMode="auto">
          <a:xfrm>
            <a:off x="4342956" y="6162039"/>
            <a:ext cx="3506088" cy="20005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lumMod val="50000"/>
                  </a:srgbClr>
                </a:solidFill>
              </a:rPr>
              <a:t>© Конфиденциальная информация корпорации Honeywell International, 2017 г. Все права защищены.</a:t>
            </a:r>
          </a:p>
        </p:txBody>
      </p:sp>
    </p:spTree>
    <p:extLst>
      <p:ext uri="{BB962C8B-B14F-4D97-AF65-F5344CB8AC3E}">
        <p14:creationId xmlns:p14="http://schemas.microsoft.com/office/powerpoint/2010/main" val="1869422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Simple Text with Takeaway">
    <p:spTree>
      <p:nvGrpSpPr>
        <p:cNvPr id="1" name=""/>
        <p:cNvGrpSpPr/>
        <p:nvPr/>
      </p:nvGrpSpPr>
      <p:grpSpPr>
        <a:xfrm>
          <a:off x="0" y="0"/>
          <a:ext cx="0" cy="0"/>
          <a:chOff x="0" y="0"/>
          <a:chExt cx="0" cy="0"/>
        </a:xfrm>
      </p:grpSpPr>
      <p:sp>
        <p:nvSpPr>
          <p:cNvPr id="16" name="Title 1"/>
          <p:cNvSpPr>
            <a:spLocks noGrp="1"/>
          </p:cNvSpPr>
          <p:nvPr>
            <p:ph type="title"/>
          </p:nvPr>
        </p:nvSpPr>
        <p:spPr>
          <a:xfrm>
            <a:off x="709621" y="364015"/>
            <a:ext cx="10491779" cy="511862"/>
          </a:xfrm>
        </p:spPr>
        <p:txBody>
          <a:bodyPr/>
          <a:lstStyle/>
          <a:p>
            <a:r>
              <a:rPr lang="en-US"/>
              <a:t>Click to edit Master title style</a:t>
            </a:r>
            <a:endParaRPr lang="en-US" dirty="0"/>
          </a:p>
        </p:txBody>
      </p:sp>
      <p:sp>
        <p:nvSpPr>
          <p:cNvPr id="7" name="Slide Number Placeholder 5"/>
          <p:cNvSpPr>
            <a:spLocks noGrp="1"/>
          </p:cNvSpPr>
          <p:nvPr>
            <p:ph type="sldNum" sz="quarter" idx="16"/>
          </p:nvPr>
        </p:nvSpPr>
        <p:spPr/>
        <p:txBody>
          <a:bodyPr/>
          <a:lstStyle>
            <a:lvl1pPr algn="l">
              <a:defRPr sz="1000" b="1" i="0">
                <a:solidFill>
                  <a:schemeClr val="bg1"/>
                </a:solidFill>
                <a:latin typeface="+mn-lt"/>
                <a:cs typeface="HelveticaNeue MediumCond"/>
              </a:defRPr>
            </a:lvl1pPr>
          </a:lstStyle>
          <a:p>
            <a:pPr>
              <a:defRPr/>
            </a:pPr>
            <a:fld id="{EDB926B2-095E-4571-A4EA-B3D2263F082D}" type="slidenum">
              <a:rPr lang="en-US">
                <a:solidFill>
                  <a:srgbClr val="FFFFFF"/>
                </a:solidFill>
              </a:rPr>
              <a:pPr>
                <a:defRPr/>
              </a:pPr>
              <a:t>‹#›</a:t>
            </a:fld>
            <a:endParaRPr lang="en-US" dirty="0">
              <a:solidFill>
                <a:srgbClr val="FFFFFF"/>
              </a:solidFill>
            </a:endParaRPr>
          </a:p>
        </p:txBody>
      </p:sp>
      <p:sp>
        <p:nvSpPr>
          <p:cNvPr id="8" name="Rectangle 7"/>
          <p:cNvSpPr/>
          <p:nvPr userDrawn="1"/>
        </p:nvSpPr>
        <p:spPr>
          <a:xfrm>
            <a:off x="10483702" y="6262066"/>
            <a:ext cx="1708298" cy="595934"/>
          </a:xfrm>
          <a:prstGeom prst="rect">
            <a:avLst/>
          </a:prstGeom>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rgbClr val="707070"/>
              </a:solidFill>
            </a:endParaRPr>
          </a:p>
        </p:txBody>
      </p:sp>
      <p:sp>
        <p:nvSpPr>
          <p:cNvPr id="10" name="Round Single Corner Rectangle 9"/>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1"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12" name="Rectangle 23"/>
          <p:cNvSpPr>
            <a:spLocks noChangeArrowheads="1"/>
          </p:cNvSpPr>
          <p:nvPr userDrawn="1"/>
        </p:nvSpPr>
        <p:spPr bwMode="auto">
          <a:xfrm>
            <a:off x="4342956" y="6162039"/>
            <a:ext cx="3506088" cy="20005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lumMod val="50000"/>
                  </a:srgbClr>
                </a:solidFill>
              </a:rPr>
              <a:t>© Конфиденциальная информация корпорации Honeywell International, 2017 г. Все права защищены.</a:t>
            </a:r>
          </a:p>
        </p:txBody>
      </p:sp>
    </p:spTree>
    <p:extLst>
      <p:ext uri="{BB962C8B-B14F-4D97-AF65-F5344CB8AC3E}">
        <p14:creationId xmlns:p14="http://schemas.microsoft.com/office/powerpoint/2010/main" val="3818190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308600"/>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4"/>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1848010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334000"/>
          </a:xfrm>
          <a:prstGeom prst="line">
            <a:avLst/>
          </a:prstGeom>
          <a:noFill/>
          <a:ln w="9525" cap="flat" cmpd="sng" algn="ctr">
            <a:solidFill>
              <a:schemeClr val="accent3"/>
            </a:solidFill>
            <a:prstDash val="solid"/>
            <a:round/>
            <a:headEnd type="none" w="med" len="med"/>
            <a:tailEnd type="none" w="med" len="med"/>
          </a:ln>
          <a:effectLst/>
          <a:extLst/>
        </p:spPr>
      </p:cxnSp>
      <p:sp>
        <p:nvSpPr>
          <p:cNvPr id="13" name="Title 1"/>
          <p:cNvSpPr>
            <a:spLocks noGrp="1"/>
          </p:cNvSpPr>
          <p:nvPr>
            <p:ph type="title"/>
          </p:nvPr>
        </p:nvSpPr>
        <p:spPr>
          <a:xfrm>
            <a:off x="714567" y="357810"/>
            <a:ext cx="10499918" cy="498610"/>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4793" y="1005840"/>
            <a:ext cx="5160304" cy="5308600"/>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p:cNvSpPr>
            <a:spLocks noGrp="1"/>
          </p:cNvSpPr>
          <p:nvPr>
            <p:ph sz="quarter" idx="15"/>
          </p:nvPr>
        </p:nvSpPr>
        <p:spPr>
          <a:xfrm>
            <a:off x="6150445" y="1005840"/>
            <a:ext cx="5064040" cy="5308600"/>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7"/>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40315161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8" name="Straight Connector 7"/>
          <p:cNvCxnSpPr/>
          <p:nvPr userDrawn="1"/>
        </p:nvCxnSpPr>
        <p:spPr bwMode="auto">
          <a:xfrm>
            <a:off x="6008688" y="996950"/>
            <a:ext cx="0" cy="5334000"/>
          </a:xfrm>
          <a:prstGeom prst="line">
            <a:avLst/>
          </a:prstGeom>
          <a:noFill/>
          <a:ln w="9525" cap="flat" cmpd="sng" algn="ctr">
            <a:solidFill>
              <a:schemeClr val="accent3"/>
            </a:solidFill>
            <a:prstDash val="solid"/>
            <a:round/>
            <a:headEnd type="none" w="med" len="med"/>
            <a:tailEnd type="none" w="med" len="med"/>
          </a:ln>
          <a:effectLst/>
          <a:ex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solidFill>
                <a:srgbClr val="000000"/>
              </a:solidFill>
            </a:endParaRPr>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4"/>
          <p:cNvSpPr>
            <a:spLocks noGrp="1"/>
          </p:cNvSpPr>
          <p:nvPr>
            <p:ph sz="quarter" idx="22"/>
          </p:nvPr>
        </p:nvSpPr>
        <p:spPr>
          <a:xfrm>
            <a:off x="714240" y="3796577"/>
            <a:ext cx="5172338" cy="253424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p:cNvSpPr>
            <a:spLocks noGrp="1"/>
          </p:cNvSpPr>
          <p:nvPr>
            <p:ph sz="quarter" idx="23"/>
          </p:nvPr>
        </p:nvSpPr>
        <p:spPr>
          <a:xfrm>
            <a:off x="6134782" y="3796577"/>
            <a:ext cx="5110491" cy="253424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24"/>
          </p:nvPr>
        </p:nvSpPr>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25"/>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33894778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3755709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3253173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1645901" y="28575"/>
            <a:ext cx="675217"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HelveticaNeue MediumCond"/>
                <a:cs typeface="HelveticaNeue MediumCond"/>
              </a:defRPr>
            </a:lvl1pPr>
          </a:lstStyle>
          <a:p>
            <a:pPr>
              <a:defRPr/>
            </a:pPr>
            <a:fld id="{58E27D68-75D7-1046-B88F-55C44A5ED9A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96822893"/>
      </p:ext>
    </p:extLst>
  </p:cSld>
  <p:clrMapOvr>
    <a:masterClrMapping/>
  </p:clrMapOvr>
  <p:transition>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ea typeface="ヒラギノ角ゴ Pro W3" pitchFamily="1" charset="-128"/>
                <a:cs typeface="+mn-cs"/>
              </a:defRPr>
            </a:lvl1pPr>
          </a:lstStyle>
          <a:p>
            <a:pPr>
              <a:defRPr/>
            </a:pPr>
            <a:fld id="{5CCFD0F8-9A19-448B-A882-179204E6082D}" type="datetimeFigureOut">
              <a:rPr lang="en-US">
                <a:solidFill>
                  <a:srgbClr val="000000"/>
                </a:solidFill>
              </a:rPr>
              <a:pPr>
                <a:defRPr/>
              </a:pPr>
              <a:t>5/22/2018</a:t>
            </a:fld>
            <a:endParaRPr lang="en-US">
              <a:solidFill>
                <a:srgbClr val="000000"/>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ea typeface="ヒラギノ角ゴ Pro W3" pitchFamily="1" charset="-128"/>
                <a:cs typeface="+mn-cs"/>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7BF7AA7D-510B-46A0-9BD6-749BA7D343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0629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Image Cover">
    <p:spTree>
      <p:nvGrpSpPr>
        <p:cNvPr id="1" name=""/>
        <p:cNvGrpSpPr/>
        <p:nvPr/>
      </p:nvGrpSpPr>
      <p:grpSpPr>
        <a:xfrm>
          <a:off x="0" y="0"/>
          <a:ext cx="0" cy="0"/>
          <a:chOff x="0" y="0"/>
          <a:chExt cx="0" cy="0"/>
        </a:xfrm>
      </p:grpSpPr>
      <p:cxnSp>
        <p:nvCxnSpPr>
          <p:cNvPr id="6" name="Straight Connector 5"/>
          <p:cNvCxnSpPr/>
          <p:nvPr userDrawn="1"/>
        </p:nvCxnSpPr>
        <p:spPr>
          <a:xfrm>
            <a:off x="2852738" y="5959475"/>
            <a:ext cx="0" cy="492125"/>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851150" y="5959475"/>
            <a:ext cx="0" cy="492125"/>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8" name="Text Placeholder 19"/>
          <p:cNvSpPr>
            <a:spLocks noGrp="1"/>
          </p:cNvSpPr>
          <p:nvPr>
            <p:ph type="body" sz="quarter" idx="13"/>
          </p:nvPr>
        </p:nvSpPr>
        <p:spPr>
          <a:xfrm>
            <a:off x="2864782" y="6222292"/>
            <a:ext cx="6617885" cy="254118"/>
          </a:xfrm>
          <a:prstGeom prst="rect">
            <a:avLst/>
          </a:prstGeom>
        </p:spPr>
        <p:txBody>
          <a:bodyPr vert="horz" anchor="ctr"/>
          <a:lstStyle>
            <a:lvl1pPr>
              <a:defRPr sz="16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0" name="Text Placeholder 17"/>
          <p:cNvSpPr>
            <a:spLocks noGrp="1"/>
          </p:cNvSpPr>
          <p:nvPr>
            <p:ph type="body" sz="quarter" idx="12"/>
          </p:nvPr>
        </p:nvSpPr>
        <p:spPr>
          <a:xfrm>
            <a:off x="2864781" y="5960247"/>
            <a:ext cx="6617887"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dirty="0"/>
              <a:t>Click to edit Master text styles</a:t>
            </a:r>
          </a:p>
        </p:txBody>
      </p:sp>
      <p:sp>
        <p:nvSpPr>
          <p:cNvPr id="12" name="Content Placeholder 6"/>
          <p:cNvSpPr>
            <a:spLocks noGrp="1"/>
          </p:cNvSpPr>
          <p:nvPr>
            <p:ph sz="quarter" idx="10"/>
          </p:nvPr>
        </p:nvSpPr>
        <p:spPr>
          <a:xfrm>
            <a:off x="266700" y="5949950"/>
            <a:ext cx="2483273" cy="236792"/>
          </a:xfrm>
          <a:prstGeom prst="rect">
            <a:avLst/>
          </a:prstGeom>
        </p:spPr>
        <p:txBody>
          <a:bodyPr vert="horz" anchor="t"/>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3" name="Text Placeholder 8"/>
          <p:cNvSpPr>
            <a:spLocks noGrp="1"/>
          </p:cNvSpPr>
          <p:nvPr>
            <p:ph type="body" sz="quarter" idx="11"/>
          </p:nvPr>
        </p:nvSpPr>
        <p:spPr>
          <a:xfrm>
            <a:off x="266699" y="6199311"/>
            <a:ext cx="2483275"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829584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308600"/>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defTabSz="914400">
              <a:defRPr/>
            </a:lvl1pPr>
          </a:lstStyle>
          <a:p>
            <a:pPr>
              <a:defRPr/>
            </a:pPr>
            <a:fld id="{95A8179C-6D25-4A93-97E1-18AB35E7A9FF}" type="slidenum">
              <a:rPr lang="en-US"/>
              <a:pPr>
                <a:defRPr/>
              </a:pPr>
              <a:t>‹#›</a:t>
            </a:fld>
            <a:endParaRPr lang="en-US" dirty="0"/>
          </a:p>
        </p:txBody>
      </p:sp>
    </p:spTree>
    <p:extLst>
      <p:ext uri="{BB962C8B-B14F-4D97-AF65-F5344CB8AC3E}">
        <p14:creationId xmlns:p14="http://schemas.microsoft.com/office/powerpoint/2010/main" val="36759532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334000"/>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itle 1"/>
          <p:cNvSpPr>
            <a:spLocks noGrp="1"/>
          </p:cNvSpPr>
          <p:nvPr>
            <p:ph type="title"/>
          </p:nvPr>
        </p:nvSpPr>
        <p:spPr>
          <a:xfrm>
            <a:off x="714567" y="357810"/>
            <a:ext cx="10499918" cy="498610"/>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4793" y="1005840"/>
            <a:ext cx="5160304" cy="5308600"/>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308600"/>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defTabSz="914400">
              <a:defRPr/>
            </a:lvl1pPr>
          </a:lstStyle>
          <a:p>
            <a:pPr>
              <a:defRPr/>
            </a:pPr>
            <a:fld id="{D91862FD-0C2C-45F4-A6AC-4B7898FF2F51}" type="slidenum">
              <a:rPr lang="en-US"/>
              <a:pPr>
                <a:defRPr/>
              </a:pPr>
              <a:t>‹#›</a:t>
            </a:fld>
            <a:endParaRPr lang="en-US" dirty="0"/>
          </a:p>
        </p:txBody>
      </p:sp>
    </p:spTree>
    <p:extLst>
      <p:ext uri="{BB962C8B-B14F-4D97-AF65-F5344CB8AC3E}">
        <p14:creationId xmlns:p14="http://schemas.microsoft.com/office/powerpoint/2010/main" val="38462244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userDrawn="1"/>
        </p:nvCxnSpPr>
        <p:spPr bwMode="auto">
          <a:xfrm>
            <a:off x="6008688" y="996950"/>
            <a:ext cx="0" cy="5334000"/>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defRPr/>
            </a:pPr>
            <a:endParaRPr lang="en-US" altLang="en-US">
              <a:solidFill>
                <a:srgbClr val="000000"/>
              </a:solidFill>
              <a:cs typeface="Arial" charset="0"/>
            </a:endParaRPr>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240" y="3796577"/>
            <a:ext cx="5172338" cy="253424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4782" y="3796577"/>
            <a:ext cx="5110491" cy="253424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24"/>
          </p:nvPr>
        </p:nvSpPr>
        <p:spPr/>
        <p:txBody>
          <a:bodyPr/>
          <a:lstStyle>
            <a:lvl1pPr algn="l" defTabSz="914400">
              <a:defRPr sz="1100" b="1" i="0">
                <a:solidFill>
                  <a:srgbClr val="FFFFFF"/>
                </a:solidFill>
                <a:latin typeface="+mn-lt"/>
                <a:cs typeface="HelveticaNeue MediumCond"/>
              </a:defRPr>
            </a:lvl1pPr>
          </a:lstStyle>
          <a:p>
            <a:pPr>
              <a:defRPr/>
            </a:pPr>
            <a:fld id="{9C3A020A-FFDA-4AE9-A560-5CD90F662F7C}" type="slidenum">
              <a:rPr lang="en-US"/>
              <a:pPr>
                <a:defRPr/>
              </a:pPr>
              <a:t>‹#›</a:t>
            </a:fld>
            <a:endParaRPr lang="en-US" dirty="0"/>
          </a:p>
        </p:txBody>
      </p:sp>
    </p:spTree>
    <p:extLst>
      <p:ext uri="{BB962C8B-B14F-4D97-AF65-F5344CB8AC3E}">
        <p14:creationId xmlns:p14="http://schemas.microsoft.com/office/powerpoint/2010/main" val="35701850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defTabSz="914400">
              <a:defRPr sz="1100"/>
            </a:lvl1pPr>
          </a:lstStyle>
          <a:p>
            <a:pPr>
              <a:defRPr/>
            </a:pPr>
            <a:fld id="{E5947510-5EE2-40B5-A11C-F042865302D8}" type="slidenum">
              <a:rPr lang="en-US"/>
              <a:pPr>
                <a:defRPr/>
              </a:pPr>
              <a:t>‹#›</a:t>
            </a:fld>
            <a:endParaRPr lang="en-US" dirty="0"/>
          </a:p>
        </p:txBody>
      </p:sp>
    </p:spTree>
    <p:extLst>
      <p:ext uri="{BB962C8B-B14F-4D97-AF65-F5344CB8AC3E}">
        <p14:creationId xmlns:p14="http://schemas.microsoft.com/office/powerpoint/2010/main" val="2867621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pPr>
                <a:defRPr/>
              </a:pPr>
              <a:t>‹#›</a:t>
            </a:fld>
            <a:endParaRPr lang="en-US" dirty="0"/>
          </a:p>
        </p:txBody>
      </p:sp>
      <p:sp>
        <p:nvSpPr>
          <p:cNvPr id="2" name="Footer Placeholder 1"/>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2643084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122496"/>
          </a:xfrm>
          <a:prstGeom prst="line">
            <a:avLst/>
          </a:prstGeom>
          <a:noFill/>
          <a:ln w="9525" cap="flat" cmpd="sng" algn="ctr">
            <a:solidFill>
              <a:schemeClr val="accent3"/>
            </a:solidFill>
            <a:prstDash val="solid"/>
            <a:round/>
            <a:headEnd type="none" w="med" len="med"/>
            <a:tailEnd type="none" w="med" len="med"/>
          </a:ln>
          <a:effectLst/>
          <a:extLst/>
        </p:spPr>
      </p:cxnSp>
      <p:sp>
        <p:nvSpPr>
          <p:cNvPr id="13" name="Title 1"/>
          <p:cNvSpPr>
            <a:spLocks noGrp="1"/>
          </p:cNvSpPr>
          <p:nvPr>
            <p:ph type="title"/>
          </p:nvPr>
        </p:nvSpPr>
        <p:spPr>
          <a:xfrm>
            <a:off x="714567" y="357810"/>
            <a:ext cx="10499918" cy="498610"/>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4793" y="1005840"/>
            <a:ext cx="5160304" cy="5113606"/>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113606"/>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pPr>
                <a:defRPr/>
              </a:pPr>
              <a:t>‹#›</a:t>
            </a:fld>
            <a:endParaRPr lang="en-US" dirty="0"/>
          </a:p>
        </p:txBody>
      </p:sp>
      <p:sp>
        <p:nvSpPr>
          <p:cNvPr id="2" name="Footer Placeholder 1"/>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2684853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8" name="Straight Connector 7"/>
          <p:cNvCxnSpPr/>
          <p:nvPr userDrawn="1"/>
        </p:nvCxnSpPr>
        <p:spPr bwMode="auto">
          <a:xfrm>
            <a:off x="6008688" y="996950"/>
            <a:ext cx="0" cy="5192836"/>
          </a:xfrm>
          <a:prstGeom prst="line">
            <a:avLst/>
          </a:prstGeom>
          <a:noFill/>
          <a:ln w="9525" cap="flat" cmpd="sng" algn="ctr">
            <a:solidFill>
              <a:schemeClr val="accent3"/>
            </a:solidFill>
            <a:prstDash val="solid"/>
            <a:round/>
            <a:headEnd type="none" w="med" len="med"/>
            <a:tailEnd type="none" w="med" len="med"/>
          </a:ln>
          <a:effectLst/>
          <a:ex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dirty="0"/>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240" y="3796577"/>
            <a:ext cx="5172338" cy="239320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4782" y="3796578"/>
            <a:ext cx="5110491" cy="2393208"/>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24"/>
          </p:nvPr>
        </p:nvSpPr>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pPr>
                <a:defRPr/>
              </a:pPr>
              <a:t>‹#›</a:t>
            </a:fld>
            <a:endParaRPr lang="en-US" dirty="0"/>
          </a:p>
        </p:txBody>
      </p:sp>
      <p:sp>
        <p:nvSpPr>
          <p:cNvPr id="2" name="Footer Placeholder 1"/>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6210765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pPr>
                <a:defRPr/>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735141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pPr>
                <a:defRPr/>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909931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imple Text with Takeaway">
    <p:spTree>
      <p:nvGrpSpPr>
        <p:cNvPr id="1" name=""/>
        <p:cNvGrpSpPr/>
        <p:nvPr/>
      </p:nvGrpSpPr>
      <p:grpSpPr>
        <a:xfrm>
          <a:off x="0" y="0"/>
          <a:ext cx="0" cy="0"/>
          <a:chOff x="0" y="0"/>
          <a:chExt cx="0" cy="0"/>
        </a:xfrm>
      </p:grpSpPr>
      <p:sp>
        <p:nvSpPr>
          <p:cNvPr id="5" name="Rectangle 4"/>
          <p:cNvSpPr/>
          <p:nvPr userDrawn="1"/>
        </p:nvSpPr>
        <p:spPr>
          <a:xfrm>
            <a:off x="213784" y="6364288"/>
            <a:ext cx="11978216"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0" name="Round Single Corner Rectangle 9"/>
          <p:cNvSpPr/>
          <p:nvPr userDrawn="1"/>
        </p:nvSpPr>
        <p:spPr>
          <a:xfrm>
            <a:off x="0" y="6364289"/>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6" name="Title 1"/>
          <p:cNvSpPr>
            <a:spLocks noGrp="1"/>
          </p:cNvSpPr>
          <p:nvPr>
            <p:ph type="title" hasCustomPrompt="1"/>
          </p:nvPr>
        </p:nvSpPr>
        <p:spPr>
          <a:xfrm>
            <a:off x="709621" y="364015"/>
            <a:ext cx="10491779" cy="511862"/>
          </a:xfrm>
        </p:spPr>
        <p:txBody>
          <a:bodyPr/>
          <a:lstStyle/>
          <a:p>
            <a:r>
              <a:rPr lang="en-US" dirty="0"/>
              <a:t>Click to Edit Master Title Style</a:t>
            </a:r>
          </a:p>
        </p:txBody>
      </p:sp>
      <p:sp>
        <p:nvSpPr>
          <p:cNvPr id="14"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8" name="Slide Number Placeholder 5"/>
          <p:cNvSpPr>
            <a:spLocks noGrp="1"/>
          </p:cNvSpPr>
          <p:nvPr>
            <p:ph type="sldNum" sz="quarter" idx="17"/>
          </p:nvPr>
        </p:nvSpPr>
        <p:spPr>
          <a:xfrm>
            <a:off x="11645901" y="-143"/>
            <a:ext cx="675217" cy="504825"/>
          </a:xfrm>
          <a:prstGeom prst="rect">
            <a:avLst/>
          </a:prstGeom>
        </p:spPr>
        <p:txBody>
          <a:bodyPr/>
          <a:lstStyle>
            <a:lvl1pPr algn="l">
              <a:defRPr sz="1000" b="1" i="0">
                <a:solidFill>
                  <a:schemeClr val="bg1"/>
                </a:solidFill>
                <a:latin typeface="+mn-lt"/>
                <a:cs typeface="HelveticaNeue MediumCond"/>
              </a:defRPr>
            </a:lvl1pPr>
          </a:lstStyle>
          <a:p>
            <a:pPr>
              <a:defRPr/>
            </a:pPr>
            <a:fld id="{6A011D3D-470C-6841-80D1-ED00CD694525}" type="slidenum">
              <a:rPr lang="en-US" smtClean="0">
                <a:solidFill>
                  <a:srgbClr val="FFFFFF"/>
                </a:solidFill>
              </a:rPr>
              <a:pPr>
                <a:defRPr/>
              </a:pPr>
              <a:t>‹#›</a:t>
            </a:fld>
            <a:endParaRPr lang="en-US" dirty="0">
              <a:solidFill>
                <a:srgbClr val="FFFFFF"/>
              </a:solidFill>
            </a:endParaRPr>
          </a:p>
        </p:txBody>
      </p:sp>
      <p:sp>
        <p:nvSpPr>
          <p:cNvPr id="9" name="Content Placeholder 4"/>
          <p:cNvSpPr>
            <a:spLocks noGrp="1"/>
          </p:cNvSpPr>
          <p:nvPr>
            <p:ph sz="quarter" idx="12"/>
          </p:nvPr>
        </p:nvSpPr>
        <p:spPr>
          <a:xfrm>
            <a:off x="709621" y="1005463"/>
            <a:ext cx="10491779" cy="5075237"/>
          </a:xfrm>
          <a:prstGeom prst="rect">
            <a:avLst/>
          </a:prstGeom>
        </p:spPr>
        <p:txBody>
          <a:bodyPr/>
          <a:lstStyle>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987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fld id="{65C380C9-3062-4F1D-A521-BEC000498A55}" type="slidenum">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4572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 name="Footer Placeholder 1"/>
          <p:cNvSpPr>
            <a:spLocks noGrp="1"/>
          </p:cNvSpPr>
          <p:nvPr>
            <p:ph type="ftr" sz="quarter" idx="14"/>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91662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with Takeaw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4108" y="357189"/>
            <a:ext cx="10480347" cy="498475"/>
          </a:xfrm>
        </p:spPr>
        <p:txBody>
          <a:bodyPr/>
          <a:lstStyle/>
          <a:p>
            <a:r>
              <a:rPr lang="en-US" dirty="0"/>
              <a:t>Click to Edit Master Title Style </a:t>
            </a:r>
          </a:p>
        </p:txBody>
      </p:sp>
      <p:sp>
        <p:nvSpPr>
          <p:cNvPr id="3" name="Slide Number Placeholder 2"/>
          <p:cNvSpPr>
            <a:spLocks noGrp="1"/>
          </p:cNvSpPr>
          <p:nvPr>
            <p:ph type="sldNum" sz="quarter" idx="10"/>
          </p:nvPr>
        </p:nvSpPr>
        <p:spPr>
          <a:xfrm>
            <a:off x="11645901" y="-143"/>
            <a:ext cx="675217" cy="504825"/>
          </a:xfrm>
          <a:prstGeom prst="rect">
            <a:avLst/>
          </a:prstGeom>
        </p:spPr>
        <p:txBody>
          <a:bodyPr/>
          <a:lstStyle/>
          <a:p>
            <a:pPr>
              <a:defRPr/>
            </a:pPr>
            <a:fld id="{58E27D68-75D7-1046-B88F-55C44A5ED9A6}" type="slidenum">
              <a:rPr lang="en-US" smtClean="0">
                <a:solidFill>
                  <a:srgbClr val="FFFFFF"/>
                </a:solidFill>
              </a:rPr>
              <a:pPr>
                <a:defRPr/>
              </a:pPr>
              <a:t>‹#›</a:t>
            </a:fld>
            <a:endParaRPr lang="en-US" dirty="0">
              <a:solidFill>
                <a:srgbClr val="FFFFFF"/>
              </a:solidFill>
            </a:endParaRPr>
          </a:p>
        </p:txBody>
      </p:sp>
      <p:sp>
        <p:nvSpPr>
          <p:cNvPr id="11" name="Content Placeholder 4"/>
          <p:cNvSpPr>
            <a:spLocks noGrp="1"/>
          </p:cNvSpPr>
          <p:nvPr>
            <p:ph sz="quarter" idx="12"/>
          </p:nvPr>
        </p:nvSpPr>
        <p:spPr>
          <a:xfrm>
            <a:off x="714108" y="1005840"/>
            <a:ext cx="5172300" cy="5047934"/>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16"/>
          </p:nvPr>
        </p:nvSpPr>
        <p:spPr>
          <a:xfrm>
            <a:off x="6143515" y="1005840"/>
            <a:ext cx="5050940" cy="5047934"/>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213784" y="6364288"/>
            <a:ext cx="11978216"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6" name="Round Single Corner Rectangle 15"/>
          <p:cNvSpPr/>
          <p:nvPr userDrawn="1"/>
        </p:nvSpPr>
        <p:spPr>
          <a:xfrm>
            <a:off x="0" y="6364289"/>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8"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cxnSp>
        <p:nvCxnSpPr>
          <p:cNvPr id="10" name="Straight Connector 9"/>
          <p:cNvCxnSpPr/>
          <p:nvPr userDrawn="1"/>
        </p:nvCxnSpPr>
        <p:spPr bwMode="auto">
          <a:xfrm>
            <a:off x="6008640" y="996697"/>
            <a:ext cx="0" cy="5057077"/>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xmlns="">
                <a:solidFill>
                  <a:srgbClr val="0005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1042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Up Layout With Takeaway">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714108" y="364859"/>
            <a:ext cx="10472508" cy="485358"/>
          </a:xfrm>
        </p:spPr>
        <p:txBody>
          <a:bodyPr/>
          <a:lstStyle/>
          <a:p>
            <a:r>
              <a:rPr lang="en-US" dirty="0"/>
              <a:t>Click to Edit Master Title Style</a:t>
            </a:r>
          </a:p>
        </p:txBody>
      </p:sp>
      <p:sp>
        <p:nvSpPr>
          <p:cNvPr id="14" name="Slide Number Placeholder 5"/>
          <p:cNvSpPr>
            <a:spLocks noGrp="1"/>
          </p:cNvSpPr>
          <p:nvPr>
            <p:ph type="sldNum" sz="quarter" idx="22"/>
          </p:nvPr>
        </p:nvSpPr>
        <p:spPr>
          <a:xfrm>
            <a:off x="11645901" y="-143"/>
            <a:ext cx="675217" cy="504825"/>
          </a:xfrm>
          <a:prstGeom prst="rect">
            <a:avLst/>
          </a:prstGeom>
        </p:spPr>
        <p:txBody>
          <a:bodyPr/>
          <a:lstStyle>
            <a:lvl1pPr algn="l">
              <a:defRPr sz="1100" b="1" i="0">
                <a:solidFill>
                  <a:schemeClr val="bg1"/>
                </a:solidFill>
                <a:latin typeface="+mn-lt"/>
                <a:cs typeface="HelveticaNeue MediumCond"/>
              </a:defRPr>
            </a:lvl1pPr>
          </a:lstStyle>
          <a:p>
            <a:pPr>
              <a:defRPr/>
            </a:pPr>
            <a:fld id="{8D2DB58E-2992-2040-8E77-3A8E9F68BABB}" type="slidenum">
              <a:rPr lang="en-US" smtClean="0">
                <a:solidFill>
                  <a:srgbClr val="FFFFFF"/>
                </a:solidFill>
              </a:rPr>
              <a:pPr>
                <a:defRPr/>
              </a:pPr>
              <a:t>‹#›</a:t>
            </a:fld>
            <a:endParaRPr lang="en-US" dirty="0">
              <a:solidFill>
                <a:srgbClr val="FFFFFF"/>
              </a:solidFill>
            </a:endParaRPr>
          </a:p>
        </p:txBody>
      </p:sp>
      <p:sp>
        <p:nvSpPr>
          <p:cNvPr id="25" name="Content Placeholder 4"/>
          <p:cNvSpPr>
            <a:spLocks noGrp="1"/>
          </p:cNvSpPr>
          <p:nvPr>
            <p:ph sz="quarter" idx="23"/>
          </p:nvPr>
        </p:nvSpPr>
        <p:spPr>
          <a:xfrm>
            <a:off x="714108" y="3796577"/>
            <a:ext cx="5165333" cy="238514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4"/>
          <p:cNvSpPr>
            <a:spLocks noGrp="1"/>
          </p:cNvSpPr>
          <p:nvPr>
            <p:ph sz="quarter" idx="24"/>
          </p:nvPr>
        </p:nvSpPr>
        <p:spPr>
          <a:xfrm>
            <a:off x="6123482" y="3796577"/>
            <a:ext cx="5063134" cy="238514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4"/>
          <p:cNvSpPr>
            <a:spLocks noGrp="1"/>
          </p:cNvSpPr>
          <p:nvPr>
            <p:ph sz="quarter" idx="12"/>
          </p:nvPr>
        </p:nvSpPr>
        <p:spPr>
          <a:xfrm>
            <a:off x="714108" y="1005841"/>
            <a:ext cx="5165333"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4"/>
          <p:cNvSpPr>
            <a:spLocks noGrp="1"/>
          </p:cNvSpPr>
          <p:nvPr>
            <p:ph sz="quarter" idx="25"/>
          </p:nvPr>
        </p:nvSpPr>
        <p:spPr>
          <a:xfrm>
            <a:off x="6123482" y="1005841"/>
            <a:ext cx="5063134" cy="2624429"/>
          </a:xfrm>
          <a:prstGeom prst="rect">
            <a:avLst/>
          </a:prstGeom>
        </p:spPr>
        <p:txBody>
          <a:bodyPr/>
          <a:lstStyle>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213784" y="6364288"/>
            <a:ext cx="11978216"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7" name="Round Single Corner Rectangle 16"/>
          <p:cNvSpPr/>
          <p:nvPr userDrawn="1"/>
        </p:nvSpPr>
        <p:spPr>
          <a:xfrm>
            <a:off x="0" y="6364289"/>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9"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cxnSp>
        <p:nvCxnSpPr>
          <p:cNvPr id="13" name="Straight Connector 12"/>
          <p:cNvCxnSpPr/>
          <p:nvPr userDrawn="1"/>
        </p:nvCxnSpPr>
        <p:spPr bwMode="auto">
          <a:xfrm flipH="1">
            <a:off x="714240" y="3710164"/>
            <a:ext cx="10531033" cy="0"/>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xmlns="">
                <a:solidFill>
                  <a:srgbClr val="0005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p:cNvCxnSpPr/>
          <p:nvPr userDrawn="1"/>
        </p:nvCxnSpPr>
        <p:spPr bwMode="auto">
          <a:xfrm>
            <a:off x="6008640" y="996697"/>
            <a:ext cx="0" cy="5185029"/>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xmlns="">
                <a:solidFill>
                  <a:srgbClr val="0005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804332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pen Layout W/ Takeaw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4240" y="357189"/>
            <a:ext cx="10455164" cy="498475"/>
          </a:xfrm>
        </p:spPr>
        <p:txBody>
          <a:bodyPr/>
          <a:lstStyle/>
          <a:p>
            <a:r>
              <a:rPr lang="en-US" dirty="0"/>
              <a:t>Click to Edit Master Title Style</a:t>
            </a:r>
          </a:p>
        </p:txBody>
      </p:sp>
      <p:sp>
        <p:nvSpPr>
          <p:cNvPr id="8" name="Slide Number Placeholder 2"/>
          <p:cNvSpPr>
            <a:spLocks noGrp="1"/>
          </p:cNvSpPr>
          <p:nvPr>
            <p:ph type="sldNum" sz="quarter" idx="16"/>
          </p:nvPr>
        </p:nvSpPr>
        <p:spPr>
          <a:xfrm>
            <a:off x="11645901" y="-143"/>
            <a:ext cx="675217" cy="504825"/>
          </a:xfrm>
          <a:prstGeom prst="rect">
            <a:avLst/>
          </a:prstGeom>
        </p:spPr>
        <p:txBody>
          <a:bodyPr/>
          <a:lstStyle>
            <a:lvl1pPr>
              <a:defRPr sz="1100"/>
            </a:lvl1pPr>
          </a:lstStyle>
          <a:p>
            <a:pPr>
              <a:defRPr/>
            </a:pPr>
            <a:fld id="{0C998C0A-3FDF-A343-89AA-469E5F1A16BE}" type="slidenum">
              <a:rPr lang="en-US" smtClean="0">
                <a:solidFill>
                  <a:srgbClr val="FFFFFF"/>
                </a:solidFill>
              </a:rPr>
              <a:pPr>
                <a:defRPr/>
              </a:pPr>
              <a:t>‹#›</a:t>
            </a:fld>
            <a:endParaRPr lang="en-US" dirty="0">
              <a:solidFill>
                <a:srgbClr val="FFFFFF"/>
              </a:solidFill>
            </a:endParaRPr>
          </a:p>
        </p:txBody>
      </p:sp>
      <p:sp>
        <p:nvSpPr>
          <p:cNvPr id="9" name="Rectangle 8"/>
          <p:cNvSpPr/>
          <p:nvPr userDrawn="1"/>
        </p:nvSpPr>
        <p:spPr>
          <a:xfrm>
            <a:off x="213784" y="6364288"/>
            <a:ext cx="11978216"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0" name="Round Single Corner Rectangle 9"/>
          <p:cNvSpPr/>
          <p:nvPr userDrawn="1"/>
        </p:nvSpPr>
        <p:spPr>
          <a:xfrm>
            <a:off x="0" y="6364289"/>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2"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5623316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imple Text with Takeaway">
    <p:spTree>
      <p:nvGrpSpPr>
        <p:cNvPr id="1" name=""/>
        <p:cNvGrpSpPr/>
        <p:nvPr/>
      </p:nvGrpSpPr>
      <p:grpSpPr>
        <a:xfrm>
          <a:off x="0" y="0"/>
          <a:ext cx="0" cy="0"/>
          <a:chOff x="0" y="0"/>
          <a:chExt cx="0" cy="0"/>
        </a:xfrm>
      </p:grpSpPr>
      <p:sp>
        <p:nvSpPr>
          <p:cNvPr id="5" name="Rectangle 4"/>
          <p:cNvSpPr/>
          <p:nvPr userDrawn="1"/>
        </p:nvSpPr>
        <p:spPr>
          <a:xfrm>
            <a:off x="214313" y="6364288"/>
            <a:ext cx="11977687"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6" name="Round Single Corner Rectangle 5"/>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16" name="Title 1"/>
          <p:cNvSpPr>
            <a:spLocks noGrp="1"/>
          </p:cNvSpPr>
          <p:nvPr>
            <p:ph type="title"/>
          </p:nvPr>
        </p:nvSpPr>
        <p:spPr>
          <a:xfrm>
            <a:off x="709621" y="364015"/>
            <a:ext cx="10491779" cy="511862"/>
          </a:xfrm>
        </p:spPr>
        <p:txBody>
          <a:bodyPr/>
          <a:lstStyle/>
          <a:p>
            <a:r>
              <a:rPr lang="en-US"/>
              <a:t>Click to edit Master title style</a:t>
            </a:r>
            <a:endParaRPr lang="en-US" dirty="0"/>
          </a:p>
        </p:txBody>
      </p:sp>
      <p:sp>
        <p:nvSpPr>
          <p:cNvPr id="14"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9" name="Content Placeholder 4"/>
          <p:cNvSpPr>
            <a:spLocks noGrp="1"/>
          </p:cNvSpPr>
          <p:nvPr>
            <p:ph sz="quarter" idx="12"/>
          </p:nvPr>
        </p:nvSpPr>
        <p:spPr>
          <a:xfrm>
            <a:off x="709621" y="1005463"/>
            <a:ext cx="10491779" cy="5075237"/>
          </a:xfrm>
          <a:prstGeom prst="rect">
            <a:avLst/>
          </a:prstGeom>
        </p:spPr>
        <p:txBody>
          <a:bodyPr/>
          <a:lstStyle>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6"/>
          </p:nvPr>
        </p:nvSpPr>
        <p:spPr/>
        <p:txBody>
          <a:bodyPr/>
          <a:lstStyle>
            <a:lvl1pPr algn="l">
              <a:defRPr sz="1000" b="1" i="0">
                <a:solidFill>
                  <a:schemeClr val="bg1"/>
                </a:solidFill>
                <a:latin typeface="+mn-lt"/>
                <a:cs typeface="HelveticaNeue MediumCond"/>
              </a:defRPr>
            </a:lvl1pPr>
          </a:lstStyle>
          <a:p>
            <a:pPr>
              <a:defRPr/>
            </a:pPr>
            <a:fld id="{6C3B8888-35A5-426F-8C90-DCA46110326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67583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with Takeaway">
    <p:spTree>
      <p:nvGrpSpPr>
        <p:cNvPr id="1" name=""/>
        <p:cNvGrpSpPr/>
        <p:nvPr/>
      </p:nvGrpSpPr>
      <p:grpSpPr>
        <a:xfrm>
          <a:off x="0" y="0"/>
          <a:ext cx="0" cy="0"/>
          <a:chOff x="0" y="0"/>
          <a:chExt cx="0" cy="0"/>
        </a:xfrm>
      </p:grpSpPr>
      <p:sp>
        <p:nvSpPr>
          <p:cNvPr id="6" name="Rectangle 5"/>
          <p:cNvSpPr/>
          <p:nvPr userDrawn="1"/>
        </p:nvSpPr>
        <p:spPr>
          <a:xfrm>
            <a:off x="214313" y="6364288"/>
            <a:ext cx="11977687"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7" name="Round Single Corner Rectangle 6"/>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cxnSp>
        <p:nvCxnSpPr>
          <p:cNvPr id="8" name="Straight Connector 7"/>
          <p:cNvCxnSpPr/>
          <p:nvPr userDrawn="1"/>
        </p:nvCxnSpPr>
        <p:spPr bwMode="auto">
          <a:xfrm>
            <a:off x="6008688" y="996950"/>
            <a:ext cx="0" cy="5056188"/>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ext uri="{AF507438-7753-43e0-B8FC-AC1667EBCBE1}"/>
          </a:extLst>
        </p:spPr>
      </p:cxnSp>
      <p:sp>
        <p:nvSpPr>
          <p:cNvPr id="2" name="Title 1"/>
          <p:cNvSpPr>
            <a:spLocks noGrp="1"/>
          </p:cNvSpPr>
          <p:nvPr>
            <p:ph type="title"/>
          </p:nvPr>
        </p:nvSpPr>
        <p:spPr>
          <a:xfrm>
            <a:off x="714108" y="357189"/>
            <a:ext cx="10480347" cy="498475"/>
          </a:xfrm>
        </p:spPr>
        <p:txBody>
          <a:bodyPr/>
          <a:lstStyle/>
          <a:p>
            <a:r>
              <a:rPr lang="en-US"/>
              <a:t>Click to edit Master title style</a:t>
            </a:r>
            <a:endParaRPr lang="en-US" dirty="0"/>
          </a:p>
        </p:txBody>
      </p:sp>
      <p:sp>
        <p:nvSpPr>
          <p:cNvPr id="11" name="Content Placeholder 4"/>
          <p:cNvSpPr>
            <a:spLocks noGrp="1"/>
          </p:cNvSpPr>
          <p:nvPr>
            <p:ph sz="quarter" idx="12"/>
          </p:nvPr>
        </p:nvSpPr>
        <p:spPr>
          <a:xfrm>
            <a:off x="714108" y="1005840"/>
            <a:ext cx="5172300" cy="5047934"/>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16"/>
          </p:nvPr>
        </p:nvSpPr>
        <p:spPr>
          <a:xfrm>
            <a:off x="6143515" y="1005840"/>
            <a:ext cx="5050940" cy="5047934"/>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9" name="Slide Number Placeholder 2"/>
          <p:cNvSpPr>
            <a:spLocks noGrp="1"/>
          </p:cNvSpPr>
          <p:nvPr>
            <p:ph type="sldNum" sz="quarter" idx="17"/>
          </p:nvPr>
        </p:nvSpPr>
        <p:spPr/>
        <p:txBody>
          <a:bodyPr/>
          <a:lstStyle>
            <a:lvl1pPr>
              <a:defRPr/>
            </a:lvl1pPr>
          </a:lstStyle>
          <a:p>
            <a:pPr>
              <a:defRPr/>
            </a:pPr>
            <a:fld id="{C63071E5-2480-4A67-96E1-E4B3D60A43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140528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Up Layout With Takeaway">
    <p:spTree>
      <p:nvGrpSpPr>
        <p:cNvPr id="1" name=""/>
        <p:cNvGrpSpPr/>
        <p:nvPr/>
      </p:nvGrpSpPr>
      <p:grpSpPr>
        <a:xfrm>
          <a:off x="0" y="0"/>
          <a:ext cx="0" cy="0"/>
          <a:chOff x="0" y="0"/>
          <a:chExt cx="0" cy="0"/>
        </a:xfrm>
      </p:grpSpPr>
      <p:sp>
        <p:nvSpPr>
          <p:cNvPr id="8" name="Rectangle 7"/>
          <p:cNvSpPr/>
          <p:nvPr userDrawn="1"/>
        </p:nvSpPr>
        <p:spPr>
          <a:xfrm>
            <a:off x="214313" y="6364288"/>
            <a:ext cx="11977687"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9" name="Round Single Corner Rectangle 8"/>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cxnSp>
        <p:nvCxnSpPr>
          <p:cNvPr id="10" name="Straight Connector 9"/>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ext uri="{AF507438-7753-43e0-B8FC-AC1667EBCBE1}"/>
          </a:extLst>
        </p:spPr>
      </p:cxnSp>
      <p:cxnSp>
        <p:nvCxnSpPr>
          <p:cNvPr id="11" name="Straight Connector 10"/>
          <p:cNvCxnSpPr/>
          <p:nvPr userDrawn="1"/>
        </p:nvCxnSpPr>
        <p:spPr bwMode="auto">
          <a:xfrm>
            <a:off x="6008688" y="996950"/>
            <a:ext cx="0" cy="5184775"/>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ext uri="{AF507438-7753-43e0-B8FC-AC1667EBCBE1}"/>
          </a:extLst>
        </p:spPr>
      </p:cxnSp>
      <p:sp>
        <p:nvSpPr>
          <p:cNvPr id="16" name="Title 1"/>
          <p:cNvSpPr>
            <a:spLocks noGrp="1"/>
          </p:cNvSpPr>
          <p:nvPr>
            <p:ph type="title"/>
          </p:nvPr>
        </p:nvSpPr>
        <p:spPr>
          <a:xfrm>
            <a:off x="714108" y="364859"/>
            <a:ext cx="10472508" cy="485358"/>
          </a:xfrm>
        </p:spPr>
        <p:txBody>
          <a:bodyPr/>
          <a:lstStyle/>
          <a:p>
            <a:r>
              <a:rPr lang="en-US"/>
              <a:t>Click to edit Master title style</a:t>
            </a:r>
            <a:endParaRPr lang="en-US" dirty="0"/>
          </a:p>
        </p:txBody>
      </p:sp>
      <p:sp>
        <p:nvSpPr>
          <p:cNvPr id="25" name="Content Placeholder 4"/>
          <p:cNvSpPr>
            <a:spLocks noGrp="1"/>
          </p:cNvSpPr>
          <p:nvPr>
            <p:ph sz="quarter" idx="23"/>
          </p:nvPr>
        </p:nvSpPr>
        <p:spPr>
          <a:xfrm>
            <a:off x="714108" y="3796577"/>
            <a:ext cx="5165333" cy="238514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4"/>
          <p:cNvSpPr>
            <a:spLocks noGrp="1"/>
          </p:cNvSpPr>
          <p:nvPr>
            <p:ph sz="quarter" idx="24"/>
          </p:nvPr>
        </p:nvSpPr>
        <p:spPr>
          <a:xfrm>
            <a:off x="6123482" y="3796577"/>
            <a:ext cx="5063134" cy="238514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4"/>
          <p:cNvSpPr>
            <a:spLocks noGrp="1"/>
          </p:cNvSpPr>
          <p:nvPr>
            <p:ph sz="quarter" idx="12"/>
          </p:nvPr>
        </p:nvSpPr>
        <p:spPr>
          <a:xfrm>
            <a:off x="714108" y="1005841"/>
            <a:ext cx="5165333"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4"/>
          <p:cNvSpPr>
            <a:spLocks noGrp="1"/>
          </p:cNvSpPr>
          <p:nvPr>
            <p:ph sz="quarter" idx="25"/>
          </p:nvPr>
        </p:nvSpPr>
        <p:spPr>
          <a:xfrm>
            <a:off x="6123482" y="1005841"/>
            <a:ext cx="5063134" cy="2624429"/>
          </a:xfrm>
          <a:prstGeom prst="rect">
            <a:avLst/>
          </a:prstGeom>
        </p:spPr>
        <p:txBody>
          <a:bodyPr/>
          <a:lstStyle>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12" name="Slide Number Placeholder 5"/>
          <p:cNvSpPr>
            <a:spLocks noGrp="1"/>
          </p:cNvSpPr>
          <p:nvPr>
            <p:ph type="sldNum" sz="quarter" idx="26"/>
          </p:nvPr>
        </p:nvSpPr>
        <p:spPr/>
        <p:txBody>
          <a:bodyPr/>
          <a:lstStyle>
            <a:lvl1pPr algn="l">
              <a:defRPr sz="1100" b="1" i="0">
                <a:solidFill>
                  <a:schemeClr val="bg1"/>
                </a:solidFill>
                <a:latin typeface="+mn-lt"/>
                <a:cs typeface="HelveticaNeue MediumCond"/>
              </a:defRPr>
            </a:lvl1pPr>
          </a:lstStyle>
          <a:p>
            <a:pPr>
              <a:defRPr/>
            </a:pPr>
            <a:fld id="{0E55EEB0-FDEB-4080-8E0D-8F9CD1AA333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854920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pen Layout W/ Takeaway">
    <p:spTree>
      <p:nvGrpSpPr>
        <p:cNvPr id="1" name=""/>
        <p:cNvGrpSpPr/>
        <p:nvPr/>
      </p:nvGrpSpPr>
      <p:grpSpPr>
        <a:xfrm>
          <a:off x="0" y="0"/>
          <a:ext cx="0" cy="0"/>
          <a:chOff x="0" y="0"/>
          <a:chExt cx="0" cy="0"/>
        </a:xfrm>
      </p:grpSpPr>
      <p:sp>
        <p:nvSpPr>
          <p:cNvPr id="4" name="Rectangle 3"/>
          <p:cNvSpPr/>
          <p:nvPr userDrawn="1"/>
        </p:nvSpPr>
        <p:spPr>
          <a:xfrm>
            <a:off x="214313" y="6364288"/>
            <a:ext cx="11977687"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5" name="Round Single Corner Rectangle 4"/>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
        <p:nvSpPr>
          <p:cNvPr id="2" name="Title 1"/>
          <p:cNvSpPr>
            <a:spLocks noGrp="1"/>
          </p:cNvSpPr>
          <p:nvPr>
            <p:ph type="title"/>
          </p:nvPr>
        </p:nvSpPr>
        <p:spPr>
          <a:xfrm>
            <a:off x="714240" y="357189"/>
            <a:ext cx="10455164" cy="498475"/>
          </a:xfrm>
        </p:spPr>
        <p:txBody>
          <a:bodyPr/>
          <a:lstStyle/>
          <a:p>
            <a:r>
              <a:rPr lang="en-US"/>
              <a:t>Click to edit Master title style</a:t>
            </a:r>
            <a:endParaRPr lang="en-US" dirty="0"/>
          </a:p>
        </p:txBody>
      </p:sp>
      <p:sp>
        <p:nvSpPr>
          <p:cNvPr id="12"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6" name="Slide Number Placeholder 2"/>
          <p:cNvSpPr>
            <a:spLocks noGrp="1"/>
          </p:cNvSpPr>
          <p:nvPr>
            <p:ph type="sldNum" sz="quarter" idx="16"/>
          </p:nvPr>
        </p:nvSpPr>
        <p:spPr/>
        <p:txBody>
          <a:bodyPr/>
          <a:lstStyle>
            <a:lvl1pPr>
              <a:defRPr sz="1100"/>
            </a:lvl1pPr>
          </a:lstStyle>
          <a:p>
            <a:pPr>
              <a:defRPr/>
            </a:pPr>
            <a:fld id="{8D2950EC-7164-4963-973B-94C55E6F294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432164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5" name="Slide Number Placeholder 8"/>
          <p:cNvSpPr>
            <a:spLocks noGrp="1"/>
          </p:cNvSpPr>
          <p:nvPr>
            <p:ph type="sldNum" sz="quarter" idx="4"/>
          </p:nvPr>
        </p:nvSpPr>
        <p:spPr>
          <a:xfrm>
            <a:off x="9461326" y="6417311"/>
            <a:ext cx="2121073" cy="366183"/>
          </a:xfrm>
          <a:prstGeom prst="rect">
            <a:avLst/>
          </a:prstGeom>
        </p:spPr>
        <p:txBody>
          <a:bodyPr lIns="20398" tIns="10199" rIns="20398" bIns="10199" anchor="ctr"/>
          <a:lstStyle>
            <a:lvl1pPr algn="r">
              <a:defRPr lang="en-US" smtClean="0"/>
            </a:lvl1pPr>
          </a:lstStyle>
          <a:p>
            <a:fld id="{918CD894-3A33-9B47-AFF4-7B3999CC55DB}" type="slidenum">
              <a:rPr>
                <a:solidFill>
                  <a:srgbClr val="FFFFFF"/>
                </a:solidFill>
              </a:rPr>
              <a:pPr/>
              <a:t>‹#›</a:t>
            </a:fld>
            <a:endParaRPr dirty="0">
              <a:solidFill>
                <a:srgbClr val="FFFFFF"/>
              </a:solidFill>
            </a:endParaRPr>
          </a:p>
        </p:txBody>
      </p:sp>
      <p:sp>
        <p:nvSpPr>
          <p:cNvPr id="8" name="Footer Placeholder 3"/>
          <p:cNvSpPr>
            <a:spLocks noGrp="1"/>
          </p:cNvSpPr>
          <p:nvPr>
            <p:ph type="ftr" sz="quarter" idx="3"/>
          </p:nvPr>
        </p:nvSpPr>
        <p:spPr>
          <a:xfrm>
            <a:off x="3014597" y="6437631"/>
            <a:ext cx="6171156" cy="366183"/>
          </a:xfrm>
          <a:prstGeom prst="rect">
            <a:avLst/>
          </a:prstGeom>
        </p:spPr>
        <p:txBody>
          <a:bodyPr vert="horz" lIns="91440" tIns="45720" rIns="91440" bIns="45720" rtlCol="0" anchor="ctr"/>
          <a:lstStyle>
            <a:lvl1pPr algn="ctr">
              <a:defRPr sz="1067">
                <a:solidFill>
                  <a:schemeClr val="bg1"/>
                </a:solidFill>
              </a:defRPr>
            </a:lvl1pPr>
          </a:lstStyle>
          <a:p>
            <a:pPr eaLnBrk="1" hangingPunct="1"/>
            <a:r>
              <a:rPr lang="en-US" dirty="0">
                <a:solidFill>
                  <a:srgbClr val="FFFFFF"/>
                </a:solidFill>
                <a:cs typeface="Arial" pitchFamily="34" charset="0"/>
              </a:rPr>
              <a:t>Copyright © Enterprise Mobile. All rights reserved. Proprietary &amp; Confidential</a:t>
            </a:r>
          </a:p>
        </p:txBody>
      </p:sp>
    </p:spTree>
    <p:extLst>
      <p:ext uri="{BB962C8B-B14F-4D97-AF65-F5344CB8AC3E}">
        <p14:creationId xmlns:p14="http://schemas.microsoft.com/office/powerpoint/2010/main" val="31041422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Text Placeholder 2"/>
          <p:cNvSpPr>
            <a:spLocks noGrp="1"/>
          </p:cNvSpPr>
          <p:nvPr>
            <p:ph type="body" idx="1"/>
          </p:nvPr>
        </p:nvSpPr>
        <p:spPr>
          <a:xfrm>
            <a:off x="627797" y="2166391"/>
            <a:ext cx="2619983" cy="639765"/>
          </a:xfrm>
          <a:prstGeom prst="rect">
            <a:avLst/>
          </a:prstGeom>
        </p:spPr>
        <p:txBody>
          <a:bodyPr anchor="b">
            <a:noAutofit/>
          </a:bodyPr>
          <a:lstStyle>
            <a:lvl1pPr marL="0" indent="0">
              <a:buNone/>
              <a:defRPr sz="1867" b="1"/>
            </a:lvl1pPr>
            <a:lvl2pPr marL="135982" indent="0">
              <a:buNone/>
              <a:defRPr sz="667" b="1"/>
            </a:lvl2pPr>
            <a:lvl3pPr marL="271964" indent="0">
              <a:buNone/>
              <a:defRPr sz="533" b="1"/>
            </a:lvl3pPr>
            <a:lvl4pPr marL="407948" indent="0">
              <a:buNone/>
              <a:defRPr sz="533" b="1"/>
            </a:lvl4pPr>
            <a:lvl5pPr marL="543930" indent="0">
              <a:buNone/>
              <a:defRPr sz="533" b="1"/>
            </a:lvl5pPr>
            <a:lvl6pPr marL="679912" indent="0">
              <a:buNone/>
              <a:defRPr sz="533" b="1"/>
            </a:lvl6pPr>
            <a:lvl7pPr marL="815894" indent="0">
              <a:buNone/>
              <a:defRPr sz="533" b="1"/>
            </a:lvl7pPr>
            <a:lvl8pPr marL="951876" indent="0">
              <a:buNone/>
              <a:defRPr sz="533" b="1"/>
            </a:lvl8pPr>
            <a:lvl9pPr marL="1087859" indent="0">
              <a:buNone/>
              <a:defRPr sz="533" b="1"/>
            </a:lvl9pPr>
          </a:lstStyle>
          <a:p>
            <a:pPr lvl="0"/>
            <a:r>
              <a:rPr lang="en-US" dirty="0"/>
              <a:t>Click to edit Master text styles</a:t>
            </a:r>
          </a:p>
        </p:txBody>
      </p:sp>
      <p:sp>
        <p:nvSpPr>
          <p:cNvPr id="4" name="Content Placeholder 3"/>
          <p:cNvSpPr>
            <a:spLocks noGrp="1"/>
          </p:cNvSpPr>
          <p:nvPr>
            <p:ph sz="half" idx="2"/>
          </p:nvPr>
        </p:nvSpPr>
        <p:spPr>
          <a:xfrm>
            <a:off x="627798" y="2925149"/>
            <a:ext cx="2619983" cy="3194897"/>
          </a:xfrm>
          <a:prstGeom prst="rect">
            <a:avLst/>
          </a:prstGeom>
        </p:spPr>
        <p:txBody>
          <a:bodyPr>
            <a:normAutofit/>
          </a:bodyPr>
          <a:lstStyle>
            <a:lvl1pPr>
              <a:defRPr sz="1867"/>
            </a:lvl1pPr>
            <a:lvl2pPr marL="311143" indent="-175680">
              <a:buFont typeface="Arial" panose="020B0604020202020204" pitchFamily="34" charset="0"/>
              <a:buChar char="•"/>
              <a:defRPr sz="1867"/>
            </a:lvl2pPr>
            <a:lvl3pPr marL="500559" indent="-228594">
              <a:buFont typeface="Arial" panose="020B0604020202020204" pitchFamily="34" charset="0"/>
              <a:buChar char="•"/>
              <a:defRPr sz="1600"/>
            </a:lvl3pPr>
            <a:lvl4pPr marL="636541" indent="-228594">
              <a:buFont typeface="Arial" panose="020B0604020202020204" pitchFamily="34" charset="0"/>
              <a:buChar char="•"/>
              <a:defRPr sz="1600"/>
            </a:lvl4pPr>
            <a:lvl5pPr marL="772523" indent="-228594">
              <a:buFont typeface="Arial" panose="020B0604020202020204" pitchFamily="34" charset="0"/>
              <a:buChar char="•"/>
              <a:defRPr sz="1600"/>
            </a:lvl5pPr>
            <a:lvl6pPr>
              <a:defRPr sz="533"/>
            </a:lvl6pPr>
            <a:lvl7pPr>
              <a:defRPr sz="533"/>
            </a:lvl7pPr>
            <a:lvl8pPr>
              <a:defRPr sz="533"/>
            </a:lvl8pPr>
            <a:lvl9pPr>
              <a:defRPr sz="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5" hasCustomPrompt="1"/>
          </p:nvPr>
        </p:nvSpPr>
        <p:spPr>
          <a:xfrm>
            <a:off x="609600" y="1184170"/>
            <a:ext cx="10972800" cy="853895"/>
          </a:xfrm>
          <a:prstGeom prst="rect">
            <a:avLst/>
          </a:prstGeom>
        </p:spPr>
        <p:txBody>
          <a:bodyPr>
            <a:normAutofit/>
          </a:bodyPr>
          <a:lstStyle>
            <a:lvl1pPr marL="0" indent="0">
              <a:buNone/>
              <a:defRPr sz="2800">
                <a:solidFill>
                  <a:srgbClr val="4D4D4D"/>
                </a:solidFill>
              </a:defRPr>
            </a:lvl1pPr>
          </a:lstStyle>
          <a:p>
            <a:pPr lvl="0"/>
            <a:r>
              <a:rPr lang="en-US" dirty="0"/>
              <a:t>Subhead here</a:t>
            </a:r>
          </a:p>
          <a:p>
            <a:pPr lvl="0"/>
            <a:endParaRPr lang="en-US" dirty="0"/>
          </a:p>
        </p:txBody>
      </p:sp>
      <p:sp>
        <p:nvSpPr>
          <p:cNvPr id="16" name="Text Placeholder 2"/>
          <p:cNvSpPr>
            <a:spLocks noGrp="1"/>
          </p:cNvSpPr>
          <p:nvPr>
            <p:ph type="body" idx="16"/>
          </p:nvPr>
        </p:nvSpPr>
        <p:spPr>
          <a:xfrm>
            <a:off x="3450979" y="2166391"/>
            <a:ext cx="2619983" cy="639765"/>
          </a:xfrm>
          <a:prstGeom prst="rect">
            <a:avLst/>
          </a:prstGeom>
        </p:spPr>
        <p:txBody>
          <a:bodyPr anchor="b">
            <a:noAutofit/>
          </a:bodyPr>
          <a:lstStyle>
            <a:lvl1pPr marL="0" indent="0">
              <a:buNone/>
              <a:defRPr sz="1867" b="1"/>
            </a:lvl1pPr>
            <a:lvl2pPr marL="135982" indent="0">
              <a:buNone/>
              <a:defRPr sz="667" b="1"/>
            </a:lvl2pPr>
            <a:lvl3pPr marL="271964" indent="0">
              <a:buNone/>
              <a:defRPr sz="533" b="1"/>
            </a:lvl3pPr>
            <a:lvl4pPr marL="407948" indent="0">
              <a:buNone/>
              <a:defRPr sz="533" b="1"/>
            </a:lvl4pPr>
            <a:lvl5pPr marL="543930" indent="0">
              <a:buNone/>
              <a:defRPr sz="533" b="1"/>
            </a:lvl5pPr>
            <a:lvl6pPr marL="679912" indent="0">
              <a:buNone/>
              <a:defRPr sz="533" b="1"/>
            </a:lvl6pPr>
            <a:lvl7pPr marL="815894" indent="0">
              <a:buNone/>
              <a:defRPr sz="533" b="1"/>
            </a:lvl7pPr>
            <a:lvl8pPr marL="951876" indent="0">
              <a:buNone/>
              <a:defRPr sz="533" b="1"/>
            </a:lvl8pPr>
            <a:lvl9pPr marL="1087859" indent="0">
              <a:buNone/>
              <a:defRPr sz="533" b="1"/>
            </a:lvl9pPr>
          </a:lstStyle>
          <a:p>
            <a:pPr lvl="0"/>
            <a:r>
              <a:rPr lang="en-US" dirty="0"/>
              <a:t>Click to edit Master text styles</a:t>
            </a:r>
          </a:p>
        </p:txBody>
      </p:sp>
      <p:sp>
        <p:nvSpPr>
          <p:cNvPr id="17" name="Content Placeholder 3"/>
          <p:cNvSpPr>
            <a:spLocks noGrp="1"/>
          </p:cNvSpPr>
          <p:nvPr>
            <p:ph sz="half" idx="17"/>
          </p:nvPr>
        </p:nvSpPr>
        <p:spPr>
          <a:xfrm>
            <a:off x="3450981" y="2925149"/>
            <a:ext cx="2619983" cy="3194897"/>
          </a:xfrm>
          <a:prstGeom prst="rect">
            <a:avLst/>
          </a:prstGeom>
        </p:spPr>
        <p:txBody>
          <a:bodyPr>
            <a:normAutofit/>
          </a:bodyPr>
          <a:lstStyle>
            <a:lvl1pPr>
              <a:defRPr sz="1867"/>
            </a:lvl1pPr>
            <a:lvl2pPr marL="311143" indent="-175680">
              <a:buFont typeface="Arial" panose="020B0604020202020204" pitchFamily="34" charset="0"/>
              <a:buChar char="•"/>
              <a:defRPr sz="1867"/>
            </a:lvl2pPr>
            <a:lvl3pPr marL="500559" indent="-228594">
              <a:buFont typeface="Arial" panose="020B0604020202020204" pitchFamily="34" charset="0"/>
              <a:buChar char="•"/>
              <a:defRPr sz="1600"/>
            </a:lvl3pPr>
            <a:lvl4pPr marL="636541" indent="-228594">
              <a:buFont typeface="Arial" panose="020B0604020202020204" pitchFamily="34" charset="0"/>
              <a:buChar char="•"/>
              <a:defRPr sz="1600"/>
            </a:lvl4pPr>
            <a:lvl5pPr marL="772523" indent="-228594">
              <a:buFont typeface="Arial" panose="020B0604020202020204" pitchFamily="34" charset="0"/>
              <a:buChar char="•"/>
              <a:defRPr sz="1600"/>
            </a:lvl5pPr>
            <a:lvl6pPr>
              <a:defRPr sz="533"/>
            </a:lvl6pPr>
            <a:lvl7pPr>
              <a:defRPr sz="533"/>
            </a:lvl7pPr>
            <a:lvl8pPr>
              <a:defRPr sz="533"/>
            </a:lvl8pPr>
            <a:lvl9pPr>
              <a:defRPr sz="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p:cNvSpPr>
            <a:spLocks noGrp="1"/>
          </p:cNvSpPr>
          <p:nvPr>
            <p:ph type="body" idx="18"/>
          </p:nvPr>
        </p:nvSpPr>
        <p:spPr>
          <a:xfrm>
            <a:off x="6226606" y="2166391"/>
            <a:ext cx="2619983" cy="639765"/>
          </a:xfrm>
          <a:prstGeom prst="rect">
            <a:avLst/>
          </a:prstGeom>
        </p:spPr>
        <p:txBody>
          <a:bodyPr anchor="b">
            <a:noAutofit/>
          </a:bodyPr>
          <a:lstStyle>
            <a:lvl1pPr marL="0" indent="0">
              <a:buNone/>
              <a:defRPr sz="1867" b="1"/>
            </a:lvl1pPr>
            <a:lvl2pPr marL="135982" indent="0">
              <a:buNone/>
              <a:defRPr sz="667" b="1"/>
            </a:lvl2pPr>
            <a:lvl3pPr marL="271964" indent="0">
              <a:buNone/>
              <a:defRPr sz="533" b="1"/>
            </a:lvl3pPr>
            <a:lvl4pPr marL="407948" indent="0">
              <a:buNone/>
              <a:defRPr sz="533" b="1"/>
            </a:lvl4pPr>
            <a:lvl5pPr marL="543930" indent="0">
              <a:buNone/>
              <a:defRPr sz="533" b="1"/>
            </a:lvl5pPr>
            <a:lvl6pPr marL="679912" indent="0">
              <a:buNone/>
              <a:defRPr sz="533" b="1"/>
            </a:lvl6pPr>
            <a:lvl7pPr marL="815894" indent="0">
              <a:buNone/>
              <a:defRPr sz="533" b="1"/>
            </a:lvl7pPr>
            <a:lvl8pPr marL="951876" indent="0">
              <a:buNone/>
              <a:defRPr sz="533" b="1"/>
            </a:lvl8pPr>
            <a:lvl9pPr marL="1087859" indent="0">
              <a:buNone/>
              <a:defRPr sz="533" b="1"/>
            </a:lvl9pPr>
          </a:lstStyle>
          <a:p>
            <a:pPr lvl="0"/>
            <a:r>
              <a:rPr lang="en-US" dirty="0"/>
              <a:t>Click to edit Master text styles</a:t>
            </a:r>
          </a:p>
        </p:txBody>
      </p:sp>
      <p:sp>
        <p:nvSpPr>
          <p:cNvPr id="20" name="Content Placeholder 3"/>
          <p:cNvSpPr>
            <a:spLocks noGrp="1"/>
          </p:cNvSpPr>
          <p:nvPr>
            <p:ph sz="half" idx="19"/>
          </p:nvPr>
        </p:nvSpPr>
        <p:spPr>
          <a:xfrm>
            <a:off x="6226607" y="2925149"/>
            <a:ext cx="2619983" cy="3194897"/>
          </a:xfrm>
          <a:prstGeom prst="rect">
            <a:avLst/>
          </a:prstGeom>
        </p:spPr>
        <p:txBody>
          <a:bodyPr>
            <a:normAutofit/>
          </a:bodyPr>
          <a:lstStyle>
            <a:lvl1pPr>
              <a:defRPr sz="1867"/>
            </a:lvl1pPr>
            <a:lvl2pPr marL="311143" indent="-175680">
              <a:buFont typeface="Arial" panose="020B0604020202020204" pitchFamily="34" charset="0"/>
              <a:buChar char="•"/>
              <a:defRPr sz="1867"/>
            </a:lvl2pPr>
            <a:lvl3pPr marL="500559" indent="-228594">
              <a:buFont typeface="Arial" panose="020B0604020202020204" pitchFamily="34" charset="0"/>
              <a:buChar char="•"/>
              <a:defRPr sz="1600"/>
            </a:lvl3pPr>
            <a:lvl4pPr marL="636541" indent="-228594">
              <a:buFont typeface="Arial" panose="020B0604020202020204" pitchFamily="34" charset="0"/>
              <a:buChar char="•"/>
              <a:defRPr sz="1600"/>
            </a:lvl4pPr>
            <a:lvl5pPr marL="772523" indent="-228594">
              <a:buFont typeface="Arial" panose="020B0604020202020204" pitchFamily="34" charset="0"/>
              <a:buChar char="•"/>
              <a:defRPr sz="1600"/>
            </a:lvl5pPr>
            <a:lvl6pPr>
              <a:defRPr sz="533"/>
            </a:lvl6pPr>
            <a:lvl7pPr>
              <a:defRPr sz="533"/>
            </a:lvl7pPr>
            <a:lvl8pPr>
              <a:defRPr sz="533"/>
            </a:lvl8pPr>
            <a:lvl9pPr>
              <a:defRPr sz="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p:cNvSpPr>
            <a:spLocks noGrp="1"/>
          </p:cNvSpPr>
          <p:nvPr>
            <p:ph type="body" idx="20"/>
          </p:nvPr>
        </p:nvSpPr>
        <p:spPr>
          <a:xfrm>
            <a:off x="8980614" y="2166391"/>
            <a:ext cx="2619983" cy="639765"/>
          </a:xfrm>
          <a:prstGeom prst="rect">
            <a:avLst/>
          </a:prstGeom>
        </p:spPr>
        <p:txBody>
          <a:bodyPr anchor="b">
            <a:noAutofit/>
          </a:bodyPr>
          <a:lstStyle>
            <a:lvl1pPr marL="0" indent="0">
              <a:buNone/>
              <a:defRPr sz="1867" b="1"/>
            </a:lvl1pPr>
            <a:lvl2pPr marL="135982" indent="0">
              <a:buNone/>
              <a:defRPr sz="667" b="1"/>
            </a:lvl2pPr>
            <a:lvl3pPr marL="271964" indent="0">
              <a:buNone/>
              <a:defRPr sz="533" b="1"/>
            </a:lvl3pPr>
            <a:lvl4pPr marL="407948" indent="0">
              <a:buNone/>
              <a:defRPr sz="533" b="1"/>
            </a:lvl4pPr>
            <a:lvl5pPr marL="543930" indent="0">
              <a:buNone/>
              <a:defRPr sz="533" b="1"/>
            </a:lvl5pPr>
            <a:lvl6pPr marL="679912" indent="0">
              <a:buNone/>
              <a:defRPr sz="533" b="1"/>
            </a:lvl6pPr>
            <a:lvl7pPr marL="815894" indent="0">
              <a:buNone/>
              <a:defRPr sz="533" b="1"/>
            </a:lvl7pPr>
            <a:lvl8pPr marL="951876" indent="0">
              <a:buNone/>
              <a:defRPr sz="533" b="1"/>
            </a:lvl8pPr>
            <a:lvl9pPr marL="1087859" indent="0">
              <a:buNone/>
              <a:defRPr sz="533" b="1"/>
            </a:lvl9pPr>
          </a:lstStyle>
          <a:p>
            <a:pPr lvl="0"/>
            <a:r>
              <a:rPr lang="en-US" dirty="0"/>
              <a:t>Click to edit Master text styles</a:t>
            </a:r>
          </a:p>
        </p:txBody>
      </p:sp>
      <p:sp>
        <p:nvSpPr>
          <p:cNvPr id="23" name="Content Placeholder 3"/>
          <p:cNvSpPr>
            <a:spLocks noGrp="1"/>
          </p:cNvSpPr>
          <p:nvPr>
            <p:ph sz="half" idx="21"/>
          </p:nvPr>
        </p:nvSpPr>
        <p:spPr>
          <a:xfrm>
            <a:off x="8980615" y="2925149"/>
            <a:ext cx="2619983" cy="3194897"/>
          </a:xfrm>
          <a:prstGeom prst="rect">
            <a:avLst/>
          </a:prstGeom>
        </p:spPr>
        <p:txBody>
          <a:bodyPr>
            <a:normAutofit/>
          </a:bodyPr>
          <a:lstStyle>
            <a:lvl1pPr>
              <a:defRPr sz="1867"/>
            </a:lvl1pPr>
            <a:lvl2pPr marL="311143" indent="-175680">
              <a:buFont typeface="Arial" panose="020B0604020202020204" pitchFamily="34" charset="0"/>
              <a:buChar char="•"/>
              <a:defRPr sz="1867"/>
            </a:lvl2pPr>
            <a:lvl3pPr marL="500559" indent="-228594">
              <a:buFont typeface="Arial" panose="020B0604020202020204" pitchFamily="34" charset="0"/>
              <a:buChar char="•"/>
              <a:defRPr sz="1600"/>
            </a:lvl3pPr>
            <a:lvl4pPr marL="636541" indent="-228594">
              <a:buFont typeface="Arial" panose="020B0604020202020204" pitchFamily="34" charset="0"/>
              <a:buChar char="•"/>
              <a:defRPr sz="1600"/>
            </a:lvl4pPr>
            <a:lvl5pPr marL="772523" indent="-228594">
              <a:buFont typeface="Arial" panose="020B0604020202020204" pitchFamily="34" charset="0"/>
              <a:buChar char="•"/>
              <a:defRPr sz="1600"/>
            </a:lvl5pPr>
            <a:lvl6pPr>
              <a:defRPr sz="533"/>
            </a:lvl6pPr>
            <a:lvl7pPr>
              <a:defRPr sz="533"/>
            </a:lvl7pPr>
            <a:lvl8pPr>
              <a:defRPr sz="533"/>
            </a:lvl8pPr>
            <a:lvl9pPr>
              <a:defRPr sz="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Slide Number Placeholder 8"/>
          <p:cNvSpPr>
            <a:spLocks noGrp="1"/>
          </p:cNvSpPr>
          <p:nvPr>
            <p:ph type="sldNum" sz="quarter" idx="4"/>
          </p:nvPr>
        </p:nvSpPr>
        <p:spPr>
          <a:xfrm>
            <a:off x="9461326" y="6417311"/>
            <a:ext cx="2121073" cy="366183"/>
          </a:xfrm>
          <a:prstGeom prst="rect">
            <a:avLst/>
          </a:prstGeom>
        </p:spPr>
        <p:txBody>
          <a:bodyPr lIns="20398" tIns="10199" rIns="20398" bIns="10199" anchor="ctr"/>
          <a:lstStyle>
            <a:lvl1pPr algn="r">
              <a:defRPr lang="en-US" smtClean="0"/>
            </a:lvl1pPr>
          </a:lstStyle>
          <a:p>
            <a:fld id="{918CD894-3A33-9B47-AFF4-7B3999CC55DB}" type="slidenum">
              <a:rPr>
                <a:solidFill>
                  <a:srgbClr val="FFFFFF"/>
                </a:solidFill>
              </a:rPr>
              <a:pPr/>
              <a:t>‹#›</a:t>
            </a:fld>
            <a:endParaRPr dirty="0">
              <a:solidFill>
                <a:srgbClr val="FFFFFF"/>
              </a:solidFill>
            </a:endParaRPr>
          </a:p>
        </p:txBody>
      </p:sp>
      <p:sp>
        <p:nvSpPr>
          <p:cNvPr id="28" name="Footer Placeholder 3"/>
          <p:cNvSpPr>
            <a:spLocks noGrp="1"/>
          </p:cNvSpPr>
          <p:nvPr>
            <p:ph type="ftr" sz="quarter" idx="3"/>
          </p:nvPr>
        </p:nvSpPr>
        <p:spPr>
          <a:xfrm>
            <a:off x="3014597" y="6437631"/>
            <a:ext cx="6171156" cy="366183"/>
          </a:xfrm>
          <a:prstGeom prst="rect">
            <a:avLst/>
          </a:prstGeom>
        </p:spPr>
        <p:txBody>
          <a:bodyPr vert="horz" lIns="91440" tIns="45720" rIns="91440" bIns="45720" rtlCol="0" anchor="ctr"/>
          <a:lstStyle>
            <a:lvl1pPr algn="ctr">
              <a:defRPr sz="1067">
                <a:solidFill>
                  <a:schemeClr val="bg1"/>
                </a:solidFill>
              </a:defRPr>
            </a:lvl1pPr>
          </a:lstStyle>
          <a:p>
            <a:pPr eaLnBrk="1" hangingPunct="1"/>
            <a:r>
              <a:rPr lang="en-US" dirty="0">
                <a:solidFill>
                  <a:srgbClr val="FFFFFF"/>
                </a:solidFill>
                <a:cs typeface="Arial" pitchFamily="34" charset="0"/>
              </a:rPr>
              <a:t>Copyright © Honeywell International Inc. All rights reserved. Proprietary &amp; Confidential</a:t>
            </a:r>
          </a:p>
        </p:txBody>
      </p:sp>
    </p:spTree>
    <p:extLst>
      <p:ext uri="{BB962C8B-B14F-4D97-AF65-F5344CB8AC3E}">
        <p14:creationId xmlns:p14="http://schemas.microsoft.com/office/powerpoint/2010/main" val="9291067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6" name="Content Placeholder 5"/>
          <p:cNvSpPr>
            <a:spLocks noGrp="1"/>
          </p:cNvSpPr>
          <p:nvPr>
            <p:ph sz="quarter" idx="13"/>
          </p:nvPr>
        </p:nvSpPr>
        <p:spPr>
          <a:xfrm>
            <a:off x="609600" y="1401233"/>
            <a:ext cx="10972800" cy="4622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4"/>
          </p:nvPr>
        </p:nvSpPr>
        <p:spPr>
          <a:xfrm>
            <a:off x="9461326" y="6417311"/>
            <a:ext cx="2121073" cy="366183"/>
          </a:xfrm>
          <a:prstGeom prst="rect">
            <a:avLst/>
          </a:prstGeom>
        </p:spPr>
        <p:txBody>
          <a:bodyPr lIns="20398" tIns="10199" rIns="20398" bIns="10199" anchor="ctr"/>
          <a:lstStyle>
            <a:lvl1pPr algn="r">
              <a:defRPr lang="en-US" smtClean="0"/>
            </a:lvl1pPr>
          </a:lstStyle>
          <a:p>
            <a:fld id="{918CD894-3A33-9B47-AFF4-7B3999CC55DB}" type="slidenum">
              <a:rPr>
                <a:solidFill>
                  <a:srgbClr val="FFFFFF"/>
                </a:solidFill>
              </a:rPr>
              <a:pPr/>
              <a:t>‹#›</a:t>
            </a:fld>
            <a:endParaRPr dirty="0">
              <a:solidFill>
                <a:srgbClr val="FFFFFF"/>
              </a:solidFill>
            </a:endParaRPr>
          </a:p>
        </p:txBody>
      </p:sp>
      <p:sp>
        <p:nvSpPr>
          <p:cNvPr id="10" name="Footer Placeholder 3"/>
          <p:cNvSpPr>
            <a:spLocks noGrp="1"/>
          </p:cNvSpPr>
          <p:nvPr>
            <p:ph type="ftr" sz="quarter" idx="3"/>
          </p:nvPr>
        </p:nvSpPr>
        <p:spPr>
          <a:xfrm>
            <a:off x="3014597" y="6437631"/>
            <a:ext cx="6171156" cy="366183"/>
          </a:xfrm>
          <a:prstGeom prst="rect">
            <a:avLst/>
          </a:prstGeom>
        </p:spPr>
        <p:txBody>
          <a:bodyPr vert="horz" lIns="91440" tIns="45720" rIns="91440" bIns="45720" rtlCol="0" anchor="ctr"/>
          <a:lstStyle>
            <a:lvl1pPr algn="ctr">
              <a:defRPr sz="1067">
                <a:solidFill>
                  <a:schemeClr val="bg1"/>
                </a:solidFill>
              </a:defRPr>
            </a:lvl1pPr>
          </a:lstStyle>
          <a:p>
            <a:pPr eaLnBrk="1" hangingPunct="1"/>
            <a:r>
              <a:rPr lang="en-US" dirty="0">
                <a:solidFill>
                  <a:srgbClr val="FFFFFF"/>
                </a:solidFill>
                <a:cs typeface="Arial" pitchFamily="34" charset="0"/>
              </a:rPr>
              <a:t>Copyright © Honeywell Enterprise Mobility. All rights reserved. Proprietary &amp; Confidential</a:t>
            </a:r>
          </a:p>
        </p:txBody>
      </p:sp>
    </p:spTree>
    <p:extLst>
      <p:ext uri="{BB962C8B-B14F-4D97-AF65-F5344CB8AC3E}">
        <p14:creationId xmlns:p14="http://schemas.microsoft.com/office/powerpoint/2010/main" val="814923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pPr>
                <a:defRPr/>
              </a:pPr>
              <a:t>‹#›</a:t>
            </a:fld>
            <a:endParaRPr lang="en-US" dirty="0"/>
          </a:p>
        </p:txBody>
      </p:sp>
      <p:sp>
        <p:nvSpPr>
          <p:cNvPr id="2" name="Footer Placeholder 1"/>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130010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686105" y="357810"/>
            <a:ext cx="10669812" cy="498610"/>
          </a:xfrm>
        </p:spPr>
        <p:txBody>
          <a:bodyPr/>
          <a:lstStyle>
            <a:lvl1pPr>
              <a:defRPr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sz="quarter" idx="10"/>
          </p:nvPr>
        </p:nvSpPr>
        <p:spPr>
          <a:xfrm>
            <a:off x="685800" y="1074738"/>
            <a:ext cx="10670117" cy="5308600"/>
          </a:xfrm>
          <a:prstGeom prst="rect">
            <a:avLst/>
          </a:prstGeom>
        </p:spPr>
        <p:txBody>
          <a:bodyPr>
            <a:normAutofit/>
          </a:bodyPr>
          <a:lstStyle>
            <a:lvl1pPr>
              <a:buClr>
                <a:schemeClr val="tx2"/>
              </a:buClr>
              <a:defRPr>
                <a:solidFill>
                  <a:schemeClr val="tx1"/>
                </a:solidFill>
              </a:defRPr>
            </a:lvl1pPr>
            <a:lvl2pPr marL="457200" indent="-169863">
              <a:buClr>
                <a:schemeClr val="accent2"/>
              </a:buClr>
              <a:defRPr>
                <a:solidFill>
                  <a:schemeClr val="tx1"/>
                </a:solidFill>
              </a:defRPr>
            </a:lvl2pPr>
            <a:lvl3pPr marL="804863" indent="-177800">
              <a:buClr>
                <a:schemeClr val="accent2"/>
              </a:buClr>
              <a:defRPr>
                <a:solidFill>
                  <a:schemeClr val="tx1"/>
                </a:solidFill>
              </a:defRPr>
            </a:lvl3pPr>
            <a:lvl4pPr marL="1201738" indent="-168275">
              <a:buClr>
                <a:schemeClr val="accent2"/>
              </a:buClr>
              <a:buFontTx/>
              <a:buChar char="-"/>
              <a:defRPr sz="1400">
                <a:solidFill>
                  <a:schemeClr val="tx1"/>
                </a:solidFill>
              </a:defRPr>
            </a:lvl4pPr>
            <a:lvl5pPr marL="1719263" indent="-177800">
              <a:buClr>
                <a:schemeClr val="accent2"/>
              </a:buCl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1"/>
          </p:nvPr>
        </p:nvSpPr>
        <p:spPr/>
        <p:txBody>
          <a:bodyPr/>
          <a:lstStyle>
            <a:lvl1pPr>
              <a:defRPr/>
            </a:lvl1pPr>
          </a:lstStyle>
          <a:p>
            <a:pPr>
              <a:defRPr/>
            </a:pPr>
            <a:fld id="{723DEEE5-4892-42FB-BF5F-2DDB731659DE}" type="slidenum">
              <a:rPr lang="en-US"/>
              <a:pPr>
                <a:defRPr/>
              </a:pPr>
              <a:t>‹#›</a:t>
            </a:fld>
            <a:endParaRPr lang="en-US"/>
          </a:p>
        </p:txBody>
      </p:sp>
    </p:spTree>
    <p:extLst>
      <p:ext uri="{BB962C8B-B14F-4D97-AF65-F5344CB8AC3E}">
        <p14:creationId xmlns:p14="http://schemas.microsoft.com/office/powerpoint/2010/main" val="40918089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mple Text with Takeaway">
    <p:spTree>
      <p:nvGrpSpPr>
        <p:cNvPr id="1" name=""/>
        <p:cNvGrpSpPr/>
        <p:nvPr/>
      </p:nvGrpSpPr>
      <p:grpSpPr>
        <a:xfrm>
          <a:off x="0" y="0"/>
          <a:ext cx="0" cy="0"/>
          <a:chOff x="0" y="0"/>
          <a:chExt cx="0" cy="0"/>
        </a:xfrm>
      </p:grpSpPr>
      <p:sp>
        <p:nvSpPr>
          <p:cNvPr id="5" name="Rectangle 4"/>
          <p:cNvSpPr/>
          <p:nvPr userDrawn="1"/>
        </p:nvSpPr>
        <p:spPr>
          <a:xfrm>
            <a:off x="214313" y="6364288"/>
            <a:ext cx="11977687"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ound Single Corner Rectangle 5"/>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p:cNvSpPr>
            <a:spLocks noChangeArrowheads="1"/>
          </p:cNvSpPr>
          <p:nvPr userDrawn="1"/>
        </p:nvSpPr>
        <p:spPr bwMode="auto">
          <a:xfrm>
            <a:off x="207963" y="6149975"/>
            <a:ext cx="2516187"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a:solidFill>
                  <a:schemeClr val="accent2"/>
                </a:solidFill>
              </a:rPr>
              <a:t>© Корпорация Honeywell International, 2015 г. Все права защищены. </a:t>
            </a:r>
          </a:p>
        </p:txBody>
      </p:sp>
      <p:sp>
        <p:nvSpPr>
          <p:cNvPr id="16" name="Title 1"/>
          <p:cNvSpPr>
            <a:spLocks noGrp="1"/>
          </p:cNvSpPr>
          <p:nvPr>
            <p:ph type="title"/>
          </p:nvPr>
        </p:nvSpPr>
        <p:spPr>
          <a:xfrm>
            <a:off x="686104" y="344558"/>
            <a:ext cx="10830680" cy="511862"/>
          </a:xfrm>
        </p:spPr>
        <p:txBody>
          <a:bodyPr/>
          <a:lstStyle/>
          <a:p>
            <a:r>
              <a:rPr lang="en-US" dirty="0"/>
              <a:t>Click to edit Master title style</a:t>
            </a:r>
          </a:p>
        </p:txBody>
      </p:sp>
      <p:sp>
        <p:nvSpPr>
          <p:cNvPr id="22" name="Text Placeholder 2"/>
          <p:cNvSpPr>
            <a:spLocks noGrp="1"/>
          </p:cNvSpPr>
          <p:nvPr>
            <p:ph type="body" sz="quarter" idx="16"/>
          </p:nvPr>
        </p:nvSpPr>
        <p:spPr>
          <a:xfrm>
            <a:off x="685800" y="1074738"/>
            <a:ext cx="10670117" cy="5059048"/>
          </a:xfrm>
          <a:prstGeom prst="rect">
            <a:avLst/>
          </a:prstGeom>
        </p:spPr>
        <p:txBody>
          <a:bodyPr>
            <a:normAutofit/>
          </a:bodyPr>
          <a:lstStyle>
            <a:lvl2pPr marL="457200" indent="-169863">
              <a:defRPr/>
            </a:lvl2pPr>
            <a:lvl3pPr marL="804863" indent="-177800">
              <a:defRPr/>
            </a:lvl3pPr>
            <a:lvl4pPr marL="1201738" indent="-168275">
              <a:buClr>
                <a:schemeClr val="tx1">
                  <a:lumMod val="50000"/>
                  <a:lumOff val="50000"/>
                </a:schemeClr>
              </a:buClr>
              <a:buFontTx/>
              <a:buChar char="-"/>
              <a:defRPr sz="1400"/>
            </a:lvl4pPr>
            <a:lvl5pPr marL="1719263" indent="-177800">
              <a:buClr>
                <a:schemeClr val="tx1">
                  <a:lumMod val="50000"/>
                  <a:lumOff val="50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5"/>
          </p:nvPr>
        </p:nvSpPr>
        <p:spPr>
          <a:xfrm>
            <a:off x="315384" y="6384610"/>
            <a:ext cx="11063816" cy="457200"/>
          </a:xfrm>
          <a:prstGeom prst="rect">
            <a:avLst/>
          </a:prstGeom>
        </p:spPr>
        <p:txBody>
          <a:bodyPr/>
          <a:lstStyle>
            <a:lvl1pPr marL="0" indent="0" algn="ctr">
              <a:buNone/>
              <a:defRPr sz="2400" b="1">
                <a:solidFill>
                  <a:schemeClr val="bg1"/>
                </a:solidFill>
              </a:defRPr>
            </a:lvl1pPr>
          </a:lstStyle>
          <a:p>
            <a:pPr lvl="0"/>
            <a:r>
              <a:rPr lang="en-US" dirty="0"/>
              <a:t>Click to edit Master text styles</a:t>
            </a:r>
          </a:p>
        </p:txBody>
      </p:sp>
      <p:sp>
        <p:nvSpPr>
          <p:cNvPr id="8" name="Slide Number Placeholder 5"/>
          <p:cNvSpPr>
            <a:spLocks noGrp="1"/>
          </p:cNvSpPr>
          <p:nvPr>
            <p:ph type="sldNum" sz="quarter" idx="17"/>
          </p:nvPr>
        </p:nvSpPr>
        <p:spPr/>
        <p:txBody>
          <a:bodyPr/>
          <a:lstStyle>
            <a:lvl1pPr>
              <a:defRPr/>
            </a:lvl1pPr>
          </a:lstStyle>
          <a:p>
            <a:pPr>
              <a:defRPr/>
            </a:pPr>
            <a:fld id="{08BFE21E-7A0A-4102-B1EB-35E06B90EB0C}" type="slidenum">
              <a:rPr lang="en-US"/>
              <a:pPr>
                <a:defRPr/>
              </a:pPr>
              <a:t>‹#›</a:t>
            </a:fld>
            <a:endParaRPr lang="en-US"/>
          </a:p>
        </p:txBody>
      </p:sp>
    </p:spTree>
    <p:extLst>
      <p:ext uri="{BB962C8B-B14F-4D97-AF65-F5344CB8AC3E}">
        <p14:creationId xmlns:p14="http://schemas.microsoft.com/office/powerpoint/2010/main" val="5952743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a:xfrm>
            <a:off x="6105525" y="993775"/>
            <a:ext cx="11113" cy="5484813"/>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686104" y="357810"/>
            <a:ext cx="10839859" cy="498610"/>
          </a:xfrm>
        </p:spPr>
        <p:txBody>
          <a:bodyPr/>
          <a:lstStyle/>
          <a:p>
            <a:r>
              <a:rPr lang="en-US" dirty="0"/>
              <a:t>Click to edit Master title style</a:t>
            </a:r>
          </a:p>
        </p:txBody>
      </p:sp>
      <p:sp>
        <p:nvSpPr>
          <p:cNvPr id="17" name="Text Placeholder 2"/>
          <p:cNvSpPr>
            <a:spLocks noGrp="1"/>
          </p:cNvSpPr>
          <p:nvPr>
            <p:ph type="body" sz="quarter" idx="12"/>
          </p:nvPr>
        </p:nvSpPr>
        <p:spPr>
          <a:xfrm>
            <a:off x="685800" y="1074738"/>
            <a:ext cx="5308547" cy="5308600"/>
          </a:xfrm>
          <a:prstGeom prst="rect">
            <a:avLst/>
          </a:prstGeom>
        </p:spPr>
        <p:txBody>
          <a:bodyPr>
            <a:normAutofit/>
          </a:bodyPr>
          <a:lstStyle>
            <a:lvl1pPr>
              <a:buClr>
                <a:schemeClr val="tx2"/>
              </a:buClr>
              <a:defRPr/>
            </a:lvl1pPr>
            <a:lvl2pPr marL="457200" indent="-169863">
              <a:buClr>
                <a:schemeClr val="accent2"/>
              </a:buClr>
              <a:defRPr/>
            </a:lvl2pPr>
            <a:lvl3pPr marL="804863" indent="-177800">
              <a:buClr>
                <a:schemeClr val="accent2"/>
              </a:buClr>
              <a:defRPr/>
            </a:lvl3pPr>
            <a:lvl4pPr marL="1201738" indent="-168275">
              <a:buClr>
                <a:schemeClr val="accent2"/>
              </a:buClr>
              <a:buFontTx/>
              <a:buChar char="-"/>
              <a:defRPr sz="1400"/>
            </a:lvl4pPr>
            <a:lvl5pPr marL="1719263" indent="-177800">
              <a:buClr>
                <a:schemeClr val="accent2"/>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p:cNvSpPr>
            <a:spLocks noGrp="1"/>
          </p:cNvSpPr>
          <p:nvPr>
            <p:ph type="body" sz="quarter" idx="13"/>
          </p:nvPr>
        </p:nvSpPr>
        <p:spPr>
          <a:xfrm>
            <a:off x="6217720" y="1074738"/>
            <a:ext cx="5308547" cy="5308600"/>
          </a:xfrm>
          <a:prstGeom prst="rect">
            <a:avLst/>
          </a:prstGeom>
        </p:spPr>
        <p:txBody>
          <a:bodyPr>
            <a:normAutofit/>
          </a:bodyPr>
          <a:lstStyle>
            <a:lvl1pPr>
              <a:buClr>
                <a:schemeClr val="tx2"/>
              </a:buClr>
              <a:defRPr/>
            </a:lvl1pPr>
            <a:lvl2pPr marL="457200" indent="-169863">
              <a:buClr>
                <a:schemeClr val="accent2"/>
              </a:buClr>
              <a:defRPr/>
            </a:lvl2pPr>
            <a:lvl3pPr marL="804863" indent="-177800">
              <a:buClr>
                <a:schemeClr val="accent2"/>
              </a:buClr>
              <a:defRPr/>
            </a:lvl3pPr>
            <a:lvl4pPr marL="1201738" indent="-168275">
              <a:buClr>
                <a:schemeClr val="accent2"/>
              </a:buClr>
              <a:buFontTx/>
              <a:buChar char="-"/>
              <a:defRPr sz="1400"/>
            </a:lvl4pPr>
            <a:lvl5pPr marL="1719263" indent="-177800">
              <a:buClr>
                <a:schemeClr val="accent2"/>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4"/>
          </p:nvPr>
        </p:nvSpPr>
        <p:spPr/>
        <p:txBody>
          <a:bodyPr/>
          <a:lstStyle>
            <a:lvl1pPr>
              <a:defRPr/>
            </a:lvl1pPr>
          </a:lstStyle>
          <a:p>
            <a:pPr>
              <a:defRPr/>
            </a:pPr>
            <a:fld id="{4DBBCD38-F24A-4DF5-979E-89C8CF331756}" type="slidenum">
              <a:rPr lang="en-US"/>
              <a:pPr>
                <a:defRPr/>
              </a:pPr>
              <a:t>‹#›</a:t>
            </a:fld>
            <a:endParaRPr lang="en-US"/>
          </a:p>
        </p:txBody>
      </p:sp>
    </p:spTree>
    <p:extLst>
      <p:ext uri="{BB962C8B-B14F-4D97-AF65-F5344CB8AC3E}">
        <p14:creationId xmlns:p14="http://schemas.microsoft.com/office/powerpoint/2010/main" val="16602674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with Takeaway">
    <p:spTree>
      <p:nvGrpSpPr>
        <p:cNvPr id="1" name=""/>
        <p:cNvGrpSpPr/>
        <p:nvPr/>
      </p:nvGrpSpPr>
      <p:grpSpPr>
        <a:xfrm>
          <a:off x="0" y="0"/>
          <a:ext cx="0" cy="0"/>
          <a:chOff x="0" y="0"/>
          <a:chExt cx="0" cy="0"/>
        </a:xfrm>
      </p:grpSpPr>
      <p:sp>
        <p:nvSpPr>
          <p:cNvPr id="6" name="Rectangle 5"/>
          <p:cNvSpPr/>
          <p:nvPr userDrawn="1"/>
        </p:nvSpPr>
        <p:spPr>
          <a:xfrm>
            <a:off x="11147425" y="6218238"/>
            <a:ext cx="771525" cy="623887"/>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 name="Straight Connector 6"/>
          <p:cNvCxnSpPr/>
          <p:nvPr userDrawn="1"/>
        </p:nvCxnSpPr>
        <p:spPr>
          <a:xfrm>
            <a:off x="6105525" y="993775"/>
            <a:ext cx="11113" cy="5224463"/>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a:spLocks noChangeArrowheads="1"/>
          </p:cNvSpPr>
          <p:nvPr userDrawn="1"/>
        </p:nvSpPr>
        <p:spPr bwMode="auto">
          <a:xfrm>
            <a:off x="207963" y="6149975"/>
            <a:ext cx="2516187"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a:solidFill>
                  <a:schemeClr val="accent2"/>
                </a:solidFill>
              </a:rPr>
              <a:t>© Корпорация Honeywell International, 2015 г. Все права защищены. </a:t>
            </a:r>
          </a:p>
        </p:txBody>
      </p:sp>
      <p:sp>
        <p:nvSpPr>
          <p:cNvPr id="10" name="Round Single Corner Rectangle 9"/>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type="body" sz="quarter" idx="12"/>
          </p:nvPr>
        </p:nvSpPr>
        <p:spPr>
          <a:xfrm>
            <a:off x="685800" y="1074738"/>
            <a:ext cx="5308547" cy="5075238"/>
          </a:xfrm>
          <a:prstGeom prst="rect">
            <a:avLst/>
          </a:prstGeom>
        </p:spPr>
        <p:txBody>
          <a:bodyPr>
            <a:normAutofit/>
          </a:bodyPr>
          <a:lstStyle>
            <a:lvl1pPr>
              <a:buClr>
                <a:schemeClr val="tx2"/>
              </a:buClr>
              <a:defRPr/>
            </a:lvl1pPr>
            <a:lvl2pPr marL="457200" indent="-169863">
              <a:buClr>
                <a:schemeClr val="accent2"/>
              </a:buClr>
              <a:defRPr/>
            </a:lvl2pPr>
            <a:lvl3pPr marL="804863" indent="-177800">
              <a:buClr>
                <a:schemeClr val="accent2"/>
              </a:buClr>
              <a:defRPr/>
            </a:lvl3pPr>
            <a:lvl4pPr marL="1201738" indent="-168275">
              <a:buClr>
                <a:schemeClr val="accent2"/>
              </a:buClr>
              <a:buFontTx/>
              <a:buChar char="-"/>
              <a:defRPr sz="1400"/>
            </a:lvl4pPr>
            <a:lvl5pPr marL="1719263" indent="-177800">
              <a:buClr>
                <a:schemeClr val="accent2"/>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p:cNvSpPr>
            <a:spLocks noGrp="1"/>
          </p:cNvSpPr>
          <p:nvPr>
            <p:ph type="body" sz="quarter" idx="13"/>
          </p:nvPr>
        </p:nvSpPr>
        <p:spPr>
          <a:xfrm>
            <a:off x="6217720" y="1074738"/>
            <a:ext cx="5308547" cy="5075238"/>
          </a:xfrm>
          <a:prstGeom prst="rect">
            <a:avLst/>
          </a:prstGeom>
        </p:spPr>
        <p:txBody>
          <a:bodyPr>
            <a:normAutofit/>
          </a:bodyPr>
          <a:lstStyle>
            <a:lvl1pPr>
              <a:buClr>
                <a:schemeClr val="tx2"/>
              </a:buClr>
              <a:defRPr/>
            </a:lvl1pPr>
            <a:lvl2pPr marL="457200" indent="-169863">
              <a:buClr>
                <a:schemeClr val="accent2"/>
              </a:buClr>
              <a:defRPr/>
            </a:lvl2pPr>
            <a:lvl3pPr marL="804863" indent="-177800">
              <a:buClr>
                <a:schemeClr val="accent2"/>
              </a:buClr>
              <a:defRPr/>
            </a:lvl3pPr>
            <a:lvl4pPr marL="1201738" indent="-168275">
              <a:buClr>
                <a:schemeClr val="accent2"/>
              </a:buClr>
              <a:buFontTx/>
              <a:buChar char="-"/>
              <a:defRPr sz="1400"/>
            </a:lvl4pPr>
            <a:lvl5pPr marL="1719263" indent="-177800">
              <a:buClr>
                <a:schemeClr val="accent2"/>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15384" y="6384610"/>
            <a:ext cx="11063816" cy="457200"/>
          </a:xfrm>
          <a:prstGeom prst="rect">
            <a:avLst/>
          </a:prstGeom>
        </p:spPr>
        <p:txBody>
          <a:bodyPr/>
          <a:lstStyle>
            <a:lvl1pPr marL="0" indent="0" algn="ctr">
              <a:buNone/>
              <a:defRPr sz="2400" b="1">
                <a:solidFill>
                  <a:schemeClr val="bg1"/>
                </a:solidFill>
              </a:defRPr>
            </a:lvl1pPr>
          </a:lstStyle>
          <a:p>
            <a:pPr lvl="0"/>
            <a:r>
              <a:rPr lang="en-US" dirty="0"/>
              <a:t>Click to edit Master text styles</a:t>
            </a:r>
          </a:p>
        </p:txBody>
      </p:sp>
      <p:sp>
        <p:nvSpPr>
          <p:cNvPr id="11" name="Slide Number Placeholder 2"/>
          <p:cNvSpPr>
            <a:spLocks noGrp="1"/>
          </p:cNvSpPr>
          <p:nvPr>
            <p:ph type="sldNum" sz="quarter" idx="16"/>
          </p:nvPr>
        </p:nvSpPr>
        <p:spPr/>
        <p:txBody>
          <a:bodyPr/>
          <a:lstStyle>
            <a:lvl1pPr>
              <a:defRPr/>
            </a:lvl1pPr>
          </a:lstStyle>
          <a:p>
            <a:pPr>
              <a:defRPr/>
            </a:pPr>
            <a:fld id="{17D82665-5AA3-4EC7-9A42-00F87846B7FB}" type="slidenum">
              <a:rPr lang="en-US"/>
              <a:pPr>
                <a:defRPr/>
              </a:pPr>
              <a:t>‹#›</a:t>
            </a:fld>
            <a:endParaRPr lang="en-US"/>
          </a:p>
        </p:txBody>
      </p:sp>
    </p:spTree>
    <p:extLst>
      <p:ext uri="{BB962C8B-B14F-4D97-AF65-F5344CB8AC3E}">
        <p14:creationId xmlns:p14="http://schemas.microsoft.com/office/powerpoint/2010/main" val="17067615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592138" y="3698875"/>
            <a:ext cx="10953750" cy="0"/>
          </a:xfrm>
          <a:prstGeom prst="line">
            <a:avLst/>
          </a:prstGeom>
          <a:noFill/>
          <a:ln w="19050" cap="flat" cmpd="sng" algn="ctr">
            <a:solidFill>
              <a:schemeClr val="accent2">
                <a:lumMod val="60000"/>
                <a:lumOff val="40000"/>
              </a:schemeClr>
            </a:solidFill>
            <a:prstDash val="solid"/>
            <a:round/>
            <a:headEnd type="none" w="med" len="med"/>
            <a:tailEnd type="none" w="med" len="med"/>
          </a:ln>
          <a:effectLst/>
          <a:extLst/>
        </p:spPr>
      </p:cxnSp>
      <p:cxnSp>
        <p:nvCxnSpPr>
          <p:cNvPr id="8" name="Straight Connector 7"/>
          <p:cNvCxnSpPr/>
          <p:nvPr userDrawn="1"/>
        </p:nvCxnSpPr>
        <p:spPr bwMode="auto">
          <a:xfrm>
            <a:off x="6140450" y="962025"/>
            <a:ext cx="0" cy="5445125"/>
          </a:xfrm>
          <a:prstGeom prst="line">
            <a:avLst/>
          </a:prstGeom>
          <a:noFill/>
          <a:ln w="19050" cap="flat" cmpd="sng" algn="ctr">
            <a:solidFill>
              <a:schemeClr val="accent2">
                <a:lumMod val="60000"/>
                <a:lumOff val="40000"/>
              </a:schemeClr>
            </a:solidFill>
            <a:prstDash val="solid"/>
            <a:round/>
            <a:headEnd type="none" w="med" len="med"/>
            <a:tailEnd type="none" w="med" len="med"/>
          </a:ln>
          <a:effectLst/>
          <a:extLst/>
        </p:spPr>
      </p:cxnSp>
      <p:sp>
        <p:nvSpPr>
          <p:cNvPr id="22" name="Text Placeholder 2"/>
          <p:cNvSpPr>
            <a:spLocks noGrp="1"/>
          </p:cNvSpPr>
          <p:nvPr>
            <p:ph type="body" sz="quarter" idx="18"/>
          </p:nvPr>
        </p:nvSpPr>
        <p:spPr>
          <a:xfrm>
            <a:off x="6259493" y="962652"/>
            <a:ext cx="5429251" cy="2629468"/>
          </a:xfrm>
          <a:prstGeom prst="rect">
            <a:avLst/>
          </a:prstGeom>
        </p:spPr>
        <p:txBody>
          <a:bodyPr>
            <a:normAutofit/>
          </a:bodyPr>
          <a:lstStyle>
            <a:lvl1pPr>
              <a:buClr>
                <a:schemeClr val="tx2"/>
              </a:buClr>
              <a:defRPr sz="1800"/>
            </a:lvl1pPr>
            <a:lvl2pPr marL="457200" indent="-169863">
              <a:buClr>
                <a:schemeClr val="accent2"/>
              </a:buClr>
              <a:defRPr sz="1600"/>
            </a:lvl2pPr>
            <a:lvl3pPr marL="804863" indent="-177800">
              <a:buClr>
                <a:schemeClr val="accent2"/>
              </a:buClr>
              <a:defRPr sz="1400"/>
            </a:lvl3pPr>
            <a:lvl4pPr marL="1201738" indent="-168275">
              <a:buClr>
                <a:schemeClr val="accent2"/>
              </a:buClr>
              <a:buFontTx/>
              <a:buChar char="-"/>
              <a:defRPr sz="1200"/>
            </a:lvl4pPr>
            <a:lvl5pPr marL="1719263" indent="-177800">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p:cNvSpPr>
            <a:spLocks noGrp="1"/>
          </p:cNvSpPr>
          <p:nvPr>
            <p:ph type="body" sz="quarter" idx="12"/>
          </p:nvPr>
        </p:nvSpPr>
        <p:spPr>
          <a:xfrm>
            <a:off x="592666" y="962652"/>
            <a:ext cx="5429251" cy="2629468"/>
          </a:xfrm>
          <a:prstGeom prst="rect">
            <a:avLst/>
          </a:prstGeom>
        </p:spPr>
        <p:txBody>
          <a:bodyPr>
            <a:normAutofit/>
          </a:bodyPr>
          <a:lstStyle>
            <a:lvl1pPr>
              <a:buClr>
                <a:schemeClr val="tx2"/>
              </a:buClr>
              <a:defRPr sz="1800"/>
            </a:lvl1pPr>
            <a:lvl2pPr marL="457200" indent="-169863">
              <a:buClr>
                <a:schemeClr val="accent2"/>
              </a:buClr>
              <a:defRPr sz="1600"/>
            </a:lvl2pPr>
            <a:lvl3pPr marL="804863" indent="-177800">
              <a:buClr>
                <a:schemeClr val="accent2"/>
              </a:buClr>
              <a:defRPr sz="1400"/>
            </a:lvl3pPr>
            <a:lvl4pPr marL="1201738" indent="-168275">
              <a:buClr>
                <a:schemeClr val="accent2"/>
              </a:buClr>
              <a:buFontTx/>
              <a:buChar char="-"/>
              <a:defRPr sz="1200"/>
            </a:lvl4pPr>
            <a:lvl5pPr marL="1719263" indent="-177800">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
          <p:cNvSpPr>
            <a:spLocks noGrp="1"/>
          </p:cNvSpPr>
          <p:nvPr>
            <p:ph type="title"/>
          </p:nvPr>
        </p:nvSpPr>
        <p:spPr>
          <a:xfrm>
            <a:off x="576000" y="331305"/>
            <a:ext cx="11128904" cy="525115"/>
          </a:xfrm>
        </p:spPr>
        <p:txBody>
          <a:bodyPr/>
          <a:lstStyle/>
          <a:p>
            <a:r>
              <a:rPr lang="en-US" dirty="0"/>
              <a:t>Click to edit Master title style</a:t>
            </a:r>
          </a:p>
        </p:txBody>
      </p:sp>
      <p:sp>
        <p:nvSpPr>
          <p:cNvPr id="23" name="Text Placeholder 2"/>
          <p:cNvSpPr>
            <a:spLocks noGrp="1"/>
          </p:cNvSpPr>
          <p:nvPr>
            <p:ph type="body" sz="quarter" idx="19"/>
          </p:nvPr>
        </p:nvSpPr>
        <p:spPr>
          <a:xfrm>
            <a:off x="6275653" y="3804586"/>
            <a:ext cx="5429251" cy="2629468"/>
          </a:xfrm>
          <a:prstGeom prst="rect">
            <a:avLst/>
          </a:prstGeom>
        </p:spPr>
        <p:txBody>
          <a:bodyPr>
            <a:normAutofit/>
          </a:bodyPr>
          <a:lstStyle>
            <a:lvl1pPr>
              <a:buClr>
                <a:schemeClr val="tx2"/>
              </a:buClr>
              <a:defRPr sz="1800"/>
            </a:lvl1pPr>
            <a:lvl2pPr marL="457200" indent="-169863">
              <a:buClr>
                <a:schemeClr val="accent2"/>
              </a:buClr>
              <a:defRPr sz="1600"/>
            </a:lvl2pPr>
            <a:lvl3pPr marL="804863" indent="-177800">
              <a:buClr>
                <a:schemeClr val="accent2"/>
              </a:buClr>
              <a:defRPr sz="1400"/>
            </a:lvl3pPr>
            <a:lvl4pPr marL="1201738" indent="-168275">
              <a:buClr>
                <a:schemeClr val="accent2"/>
              </a:buClr>
              <a:buFontTx/>
              <a:buChar char="-"/>
              <a:defRPr sz="1200"/>
            </a:lvl4pPr>
            <a:lvl5pPr marL="1719263" indent="-177800">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p:cNvSpPr>
            <a:spLocks noGrp="1"/>
          </p:cNvSpPr>
          <p:nvPr>
            <p:ph type="body" sz="quarter" idx="20"/>
          </p:nvPr>
        </p:nvSpPr>
        <p:spPr>
          <a:xfrm>
            <a:off x="608827" y="3804586"/>
            <a:ext cx="5429251" cy="2629468"/>
          </a:xfrm>
          <a:prstGeom prst="rect">
            <a:avLst/>
          </a:prstGeom>
        </p:spPr>
        <p:txBody>
          <a:bodyPr>
            <a:normAutofit/>
          </a:bodyPr>
          <a:lstStyle>
            <a:lvl1pPr>
              <a:buClr>
                <a:schemeClr val="tx2"/>
              </a:buClr>
              <a:defRPr sz="1800"/>
            </a:lvl1pPr>
            <a:lvl2pPr marL="457200" indent="-169863">
              <a:buClr>
                <a:schemeClr val="accent2"/>
              </a:buClr>
              <a:defRPr sz="1600"/>
            </a:lvl2pPr>
            <a:lvl3pPr marL="804863" indent="-177800">
              <a:buClr>
                <a:schemeClr val="accent2"/>
              </a:buClr>
              <a:defRPr sz="1400"/>
            </a:lvl3pPr>
            <a:lvl4pPr marL="1201738" indent="-168275">
              <a:buClr>
                <a:schemeClr val="accent2"/>
              </a:buClr>
              <a:buFontTx/>
              <a:buChar char="-"/>
              <a:defRPr sz="1200"/>
            </a:lvl4pPr>
            <a:lvl5pPr marL="1719263" indent="-177800">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21"/>
          </p:nvPr>
        </p:nvSpPr>
        <p:spPr/>
        <p:txBody>
          <a:bodyPr/>
          <a:lstStyle>
            <a:lvl1pPr>
              <a:defRPr/>
            </a:lvl1pPr>
          </a:lstStyle>
          <a:p>
            <a:pPr>
              <a:defRPr/>
            </a:pPr>
            <a:fld id="{9FB1C487-3C4D-4C69-AFAC-91EF92AA9BB8}" type="slidenum">
              <a:rPr lang="en-US"/>
              <a:pPr>
                <a:defRPr/>
              </a:pPr>
              <a:t>‹#›</a:t>
            </a:fld>
            <a:endParaRPr lang="en-US"/>
          </a:p>
        </p:txBody>
      </p:sp>
    </p:spTree>
    <p:extLst>
      <p:ext uri="{BB962C8B-B14F-4D97-AF65-F5344CB8AC3E}">
        <p14:creationId xmlns:p14="http://schemas.microsoft.com/office/powerpoint/2010/main" val="30907197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Up Layout With Takeaway">
    <p:spTree>
      <p:nvGrpSpPr>
        <p:cNvPr id="1" name=""/>
        <p:cNvGrpSpPr/>
        <p:nvPr/>
      </p:nvGrpSpPr>
      <p:grpSpPr>
        <a:xfrm>
          <a:off x="0" y="0"/>
          <a:ext cx="0" cy="0"/>
          <a:chOff x="0" y="0"/>
          <a:chExt cx="0" cy="0"/>
        </a:xfrm>
      </p:grpSpPr>
      <p:sp>
        <p:nvSpPr>
          <p:cNvPr id="8" name="Rectangle 7"/>
          <p:cNvSpPr/>
          <p:nvPr userDrawn="1"/>
        </p:nvSpPr>
        <p:spPr>
          <a:xfrm>
            <a:off x="0" y="6324600"/>
            <a:ext cx="12192000" cy="533400"/>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ound Single Corner Rectangle 8"/>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p:cNvSpPr>
            <a:spLocks noChangeArrowheads="1"/>
          </p:cNvSpPr>
          <p:nvPr userDrawn="1"/>
        </p:nvSpPr>
        <p:spPr bwMode="auto">
          <a:xfrm>
            <a:off x="236538" y="6181725"/>
            <a:ext cx="2517775"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a:solidFill>
                  <a:schemeClr val="accent2"/>
                </a:solidFill>
              </a:rPr>
              <a:t>© Корпорация Honeywell International, 2015 г. Все права защищены. </a:t>
            </a:r>
          </a:p>
        </p:txBody>
      </p:sp>
      <p:cxnSp>
        <p:nvCxnSpPr>
          <p:cNvPr id="11" name="Straight Connector 10"/>
          <p:cNvCxnSpPr/>
          <p:nvPr userDrawn="1"/>
        </p:nvCxnSpPr>
        <p:spPr bwMode="auto">
          <a:xfrm>
            <a:off x="6140450" y="962025"/>
            <a:ext cx="0" cy="5445125"/>
          </a:xfrm>
          <a:prstGeom prst="line">
            <a:avLst/>
          </a:prstGeom>
          <a:noFill/>
          <a:ln w="19050" cap="flat" cmpd="sng" algn="ctr">
            <a:solidFill>
              <a:schemeClr val="accent2">
                <a:lumMod val="60000"/>
                <a:lumOff val="40000"/>
              </a:schemeClr>
            </a:solidFill>
            <a:prstDash val="solid"/>
            <a:round/>
            <a:headEnd type="none" w="med" len="med"/>
            <a:tailEnd type="none" w="med" len="med"/>
          </a:ln>
          <a:effectLst/>
          <a:extLst/>
        </p:spPr>
      </p:cxnSp>
      <p:cxnSp>
        <p:nvCxnSpPr>
          <p:cNvPr id="12" name="Straight Connector 11"/>
          <p:cNvCxnSpPr/>
          <p:nvPr userDrawn="1"/>
        </p:nvCxnSpPr>
        <p:spPr bwMode="auto">
          <a:xfrm flipH="1">
            <a:off x="592138" y="3579813"/>
            <a:ext cx="11112500" cy="0"/>
          </a:xfrm>
          <a:prstGeom prst="line">
            <a:avLst/>
          </a:prstGeom>
          <a:noFill/>
          <a:ln w="19050" cap="flat" cmpd="sng" algn="ctr">
            <a:solidFill>
              <a:schemeClr val="accent2">
                <a:lumMod val="60000"/>
                <a:lumOff val="40000"/>
              </a:schemeClr>
            </a:solidFill>
            <a:prstDash val="solid"/>
            <a:round/>
            <a:headEnd type="none" w="med" len="med"/>
            <a:tailEnd type="none" w="med" len="med"/>
          </a:ln>
          <a:effectLst/>
          <a:extLst/>
        </p:spPr>
      </p:cxnSp>
      <p:sp>
        <p:nvSpPr>
          <p:cNvPr id="18" name="Text Placeholder 2"/>
          <p:cNvSpPr>
            <a:spLocks noGrp="1"/>
          </p:cNvSpPr>
          <p:nvPr>
            <p:ph type="body" sz="quarter" idx="12"/>
          </p:nvPr>
        </p:nvSpPr>
        <p:spPr>
          <a:xfrm>
            <a:off x="592666" y="962652"/>
            <a:ext cx="5429251" cy="2544798"/>
          </a:xfrm>
          <a:prstGeom prst="rect">
            <a:avLst/>
          </a:prstGeom>
        </p:spPr>
        <p:txBody>
          <a:bodyPr>
            <a:normAutofit/>
          </a:bodyPr>
          <a:lstStyle>
            <a:lvl1pPr>
              <a:buClr>
                <a:schemeClr val="tx2"/>
              </a:buClr>
              <a:defRPr sz="1800">
                <a:solidFill>
                  <a:schemeClr val="tx1"/>
                </a:solidFill>
              </a:defRPr>
            </a:lvl1pPr>
            <a:lvl2pPr marL="457200" indent="-169863">
              <a:buClr>
                <a:schemeClr val="accent2"/>
              </a:buClr>
              <a:defRPr sz="1600">
                <a:solidFill>
                  <a:schemeClr val="tx1"/>
                </a:solidFill>
              </a:defRPr>
            </a:lvl2pPr>
            <a:lvl3pPr marL="804863" indent="-177800">
              <a:buClr>
                <a:schemeClr val="accent2"/>
              </a:buClr>
              <a:defRPr sz="1400">
                <a:solidFill>
                  <a:schemeClr val="tx1"/>
                </a:solidFill>
              </a:defRPr>
            </a:lvl3pPr>
            <a:lvl4pPr marL="1201738" indent="-168275">
              <a:buClr>
                <a:schemeClr val="accent2"/>
              </a:buClr>
              <a:buFontTx/>
              <a:buChar char="-"/>
              <a:defRPr sz="1200">
                <a:solidFill>
                  <a:schemeClr val="tx1"/>
                </a:solidFill>
              </a:defRPr>
            </a:lvl4pPr>
            <a:lvl5pPr marL="1719263" indent="-177800">
              <a:buClr>
                <a:schemeClr val="accent2"/>
              </a:buCl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9"/>
          <p:cNvSpPr>
            <a:spLocks noGrp="1"/>
          </p:cNvSpPr>
          <p:nvPr>
            <p:ph type="body" sz="quarter" idx="15"/>
          </p:nvPr>
        </p:nvSpPr>
        <p:spPr>
          <a:xfrm>
            <a:off x="315384" y="6384610"/>
            <a:ext cx="11063816" cy="457200"/>
          </a:xfrm>
          <a:prstGeom prst="rect">
            <a:avLst/>
          </a:prstGeom>
        </p:spPr>
        <p:txBody>
          <a:bodyPr/>
          <a:lstStyle>
            <a:lvl1pPr marL="0" indent="0" algn="ctr">
              <a:buNone/>
              <a:defRPr sz="2400" b="1">
                <a:solidFill>
                  <a:schemeClr val="bg1"/>
                </a:solidFill>
              </a:defRPr>
            </a:lvl1pPr>
          </a:lstStyle>
          <a:p>
            <a:pPr lvl="0"/>
            <a:r>
              <a:rPr lang="en-US" dirty="0"/>
              <a:t>Click to edit Master text styles</a:t>
            </a:r>
          </a:p>
        </p:txBody>
      </p:sp>
      <p:sp>
        <p:nvSpPr>
          <p:cNvPr id="16" name="Title 1"/>
          <p:cNvSpPr>
            <a:spLocks noGrp="1"/>
          </p:cNvSpPr>
          <p:nvPr>
            <p:ph type="title"/>
          </p:nvPr>
        </p:nvSpPr>
        <p:spPr>
          <a:xfrm>
            <a:off x="592159" y="371062"/>
            <a:ext cx="11053655" cy="485358"/>
          </a:xfrm>
        </p:spPr>
        <p:txBody>
          <a:bodyPr/>
          <a:lstStyle/>
          <a:p>
            <a:r>
              <a:rPr lang="en-US" dirty="0"/>
              <a:t>Click to edit Master title style</a:t>
            </a:r>
          </a:p>
        </p:txBody>
      </p:sp>
      <p:sp>
        <p:nvSpPr>
          <p:cNvPr id="19" name="Text Placeholder 2"/>
          <p:cNvSpPr>
            <a:spLocks noGrp="1"/>
          </p:cNvSpPr>
          <p:nvPr>
            <p:ph type="body" sz="quarter" idx="19"/>
          </p:nvPr>
        </p:nvSpPr>
        <p:spPr>
          <a:xfrm>
            <a:off x="6275653" y="962652"/>
            <a:ext cx="5429251" cy="2544798"/>
          </a:xfrm>
          <a:prstGeom prst="rect">
            <a:avLst/>
          </a:prstGeom>
        </p:spPr>
        <p:txBody>
          <a:bodyPr>
            <a:normAutofit/>
          </a:bodyPr>
          <a:lstStyle>
            <a:lvl1pPr>
              <a:buClr>
                <a:schemeClr val="tx2"/>
              </a:buClr>
              <a:defRPr sz="1800"/>
            </a:lvl1pPr>
            <a:lvl2pPr marL="457200" indent="-169863">
              <a:buClr>
                <a:schemeClr val="accent2"/>
              </a:buClr>
              <a:buFont typeface="Arial" panose="020B0604020202020204" pitchFamily="34" charset="0"/>
              <a:buChar char="-"/>
              <a:defRPr sz="1600"/>
            </a:lvl2pPr>
            <a:lvl3pPr marL="804863" indent="-177800">
              <a:buClr>
                <a:schemeClr val="accent2"/>
              </a:buClr>
              <a:defRPr sz="1400"/>
            </a:lvl3pPr>
            <a:lvl4pPr marL="1201738" indent="-168275">
              <a:buClr>
                <a:schemeClr val="accent2"/>
              </a:buClr>
              <a:buFontTx/>
              <a:buChar char="-"/>
              <a:defRPr sz="1200"/>
            </a:lvl4pPr>
            <a:lvl5pPr marL="1719263" indent="-177800">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p:cNvSpPr>
            <a:spLocks noGrp="1"/>
          </p:cNvSpPr>
          <p:nvPr>
            <p:ph type="body" sz="quarter" idx="20"/>
          </p:nvPr>
        </p:nvSpPr>
        <p:spPr>
          <a:xfrm>
            <a:off x="592159" y="3654408"/>
            <a:ext cx="5429251" cy="2544798"/>
          </a:xfrm>
          <a:prstGeom prst="rect">
            <a:avLst/>
          </a:prstGeom>
        </p:spPr>
        <p:txBody>
          <a:bodyPr>
            <a:normAutofit/>
          </a:bodyPr>
          <a:lstStyle>
            <a:lvl1pPr>
              <a:buClr>
                <a:schemeClr val="tx2"/>
              </a:buClr>
              <a:defRPr sz="1800"/>
            </a:lvl1pPr>
            <a:lvl2pPr marL="457200" indent="-169863">
              <a:buClr>
                <a:schemeClr val="accent2"/>
              </a:buClr>
              <a:defRPr sz="1600"/>
            </a:lvl2pPr>
            <a:lvl3pPr marL="804863" indent="-177800">
              <a:buClr>
                <a:schemeClr val="accent2"/>
              </a:buClr>
              <a:defRPr sz="1400"/>
            </a:lvl3pPr>
            <a:lvl4pPr marL="1201738" indent="-168275">
              <a:buClr>
                <a:schemeClr val="accent2"/>
              </a:buClr>
              <a:buFontTx/>
              <a:buChar char="-"/>
              <a:defRPr sz="1200"/>
            </a:lvl4pPr>
            <a:lvl5pPr marL="1719263" indent="-177800">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p:cNvSpPr>
            <a:spLocks noGrp="1"/>
          </p:cNvSpPr>
          <p:nvPr>
            <p:ph type="body" sz="quarter" idx="21"/>
          </p:nvPr>
        </p:nvSpPr>
        <p:spPr>
          <a:xfrm>
            <a:off x="6270367" y="3654408"/>
            <a:ext cx="5429251" cy="2544798"/>
          </a:xfrm>
          <a:prstGeom prst="rect">
            <a:avLst/>
          </a:prstGeom>
        </p:spPr>
        <p:txBody>
          <a:bodyPr>
            <a:normAutofit/>
          </a:bodyPr>
          <a:lstStyle>
            <a:lvl1pPr>
              <a:buClr>
                <a:schemeClr val="tx2"/>
              </a:buClr>
              <a:defRPr sz="1800"/>
            </a:lvl1pPr>
            <a:lvl2pPr marL="457200" indent="-169863">
              <a:buClr>
                <a:schemeClr val="accent2"/>
              </a:buClr>
              <a:defRPr sz="1600"/>
            </a:lvl2pPr>
            <a:lvl3pPr marL="804863" indent="-177800">
              <a:buClr>
                <a:schemeClr val="accent2"/>
              </a:buClr>
              <a:defRPr sz="1400"/>
            </a:lvl3pPr>
            <a:lvl4pPr marL="1201738" indent="-168275">
              <a:buClr>
                <a:schemeClr val="accent2"/>
              </a:buClr>
              <a:buFontTx/>
              <a:buChar char="-"/>
              <a:defRPr sz="1200"/>
            </a:lvl4pPr>
            <a:lvl5pPr marL="1719263" indent="-177800">
              <a:buClr>
                <a:schemeClr val="accent2"/>
              </a:buCl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22"/>
          </p:nvPr>
        </p:nvSpPr>
        <p:spPr/>
        <p:txBody>
          <a:bodyPr/>
          <a:lstStyle>
            <a:lvl1pPr>
              <a:defRPr/>
            </a:lvl1pPr>
          </a:lstStyle>
          <a:p>
            <a:pPr>
              <a:defRPr/>
            </a:pPr>
            <a:fld id="{E6865DAB-2851-4545-8052-4EF446E271DA}" type="slidenum">
              <a:rPr lang="en-US"/>
              <a:pPr>
                <a:defRPr/>
              </a:pPr>
              <a:t>‹#›</a:t>
            </a:fld>
            <a:endParaRPr lang="en-US"/>
          </a:p>
        </p:txBody>
      </p:sp>
    </p:spTree>
    <p:extLst>
      <p:ext uri="{BB962C8B-B14F-4D97-AF65-F5344CB8AC3E}">
        <p14:creationId xmlns:p14="http://schemas.microsoft.com/office/powerpoint/2010/main" val="29140137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75B84E01-B7E2-447C-BBFB-D9192217D746}" type="slidenum">
              <a:rPr lang="en-US"/>
              <a:pPr>
                <a:defRPr/>
              </a:pPr>
              <a:t>‹#›</a:t>
            </a:fld>
            <a:endParaRPr lang="en-US"/>
          </a:p>
        </p:txBody>
      </p:sp>
    </p:spTree>
    <p:extLst>
      <p:ext uri="{BB962C8B-B14F-4D97-AF65-F5344CB8AC3E}">
        <p14:creationId xmlns:p14="http://schemas.microsoft.com/office/powerpoint/2010/main" val="1981836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pen Layout W/ Takeaway">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207963" y="6149975"/>
            <a:ext cx="2516187"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a:solidFill>
                  <a:schemeClr val="accent2"/>
                </a:solidFill>
              </a:rPr>
              <a:t>© Корпорация Honeywell International, 2015 г. Все права защищены. </a:t>
            </a:r>
          </a:p>
        </p:txBody>
      </p:sp>
      <p:sp>
        <p:nvSpPr>
          <p:cNvPr id="5" name="Rectangle 4"/>
          <p:cNvSpPr/>
          <p:nvPr userDrawn="1"/>
        </p:nvSpPr>
        <p:spPr>
          <a:xfrm>
            <a:off x="9239250" y="6350000"/>
            <a:ext cx="2654300" cy="508000"/>
          </a:xfrm>
          <a:prstGeom prst="rect">
            <a:avLst/>
          </a:prstGeom>
          <a:solidFill>
            <a:schemeClr val="bg1"/>
          </a:solidFill>
          <a:ln w="952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ound Single Corner Rectangle 5"/>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7" name="Text Placeholder 9"/>
          <p:cNvSpPr>
            <a:spLocks noGrp="1"/>
          </p:cNvSpPr>
          <p:nvPr>
            <p:ph type="body" sz="quarter" idx="15"/>
          </p:nvPr>
        </p:nvSpPr>
        <p:spPr>
          <a:xfrm>
            <a:off x="315384" y="6384610"/>
            <a:ext cx="11063816" cy="457200"/>
          </a:xfrm>
          <a:prstGeom prst="rect">
            <a:avLst/>
          </a:prstGeom>
        </p:spPr>
        <p:txBody>
          <a:bodyPr/>
          <a:lstStyle>
            <a:lvl1pPr marL="0" indent="0" algn="ctr">
              <a:buNone/>
              <a:defRPr sz="2400" b="1">
                <a:solidFill>
                  <a:schemeClr val="bg1"/>
                </a:solidFill>
              </a:defRPr>
            </a:lvl1pPr>
          </a:lstStyle>
          <a:p>
            <a:pPr lvl="0"/>
            <a:r>
              <a:rPr lang="en-US" dirty="0"/>
              <a:t>Click to edit Master text styles</a:t>
            </a:r>
          </a:p>
        </p:txBody>
      </p:sp>
      <p:sp>
        <p:nvSpPr>
          <p:cNvPr id="8" name="Slide Number Placeholder 5"/>
          <p:cNvSpPr>
            <a:spLocks noGrp="1"/>
          </p:cNvSpPr>
          <p:nvPr>
            <p:ph type="sldNum" sz="quarter" idx="16"/>
          </p:nvPr>
        </p:nvSpPr>
        <p:spPr/>
        <p:txBody>
          <a:bodyPr/>
          <a:lstStyle>
            <a:lvl1pPr>
              <a:defRPr/>
            </a:lvl1pPr>
          </a:lstStyle>
          <a:p>
            <a:pPr>
              <a:defRPr/>
            </a:pPr>
            <a:fld id="{DA850635-0B36-4195-BA9F-E8DAE491AD0D}" type="slidenum">
              <a:rPr lang="en-US"/>
              <a:pPr>
                <a:defRPr/>
              </a:pPr>
              <a:t>‹#›</a:t>
            </a:fld>
            <a:endParaRPr lang="en-US"/>
          </a:p>
        </p:txBody>
      </p:sp>
    </p:spTree>
    <p:extLst>
      <p:ext uri="{BB962C8B-B14F-4D97-AF65-F5344CB8AC3E}">
        <p14:creationId xmlns:p14="http://schemas.microsoft.com/office/powerpoint/2010/main" val="42838670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Multi-Image Cover">
    <p:spTree>
      <p:nvGrpSpPr>
        <p:cNvPr id="1" name=""/>
        <p:cNvGrpSpPr/>
        <p:nvPr/>
      </p:nvGrpSpPr>
      <p:grpSpPr>
        <a:xfrm>
          <a:off x="0" y="0"/>
          <a:ext cx="0" cy="0"/>
          <a:chOff x="0" y="0"/>
          <a:chExt cx="0" cy="0"/>
        </a:xfrm>
      </p:grpSpPr>
      <p:cxnSp>
        <p:nvCxnSpPr>
          <p:cNvPr id="6" name="Straight Connector 5"/>
          <p:cNvCxnSpPr/>
          <p:nvPr userDrawn="1"/>
        </p:nvCxnSpPr>
        <p:spPr>
          <a:xfrm>
            <a:off x="2852738" y="5959475"/>
            <a:ext cx="0" cy="492125"/>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9"/>
          <p:cNvSpPr>
            <a:spLocks noGrp="1"/>
          </p:cNvSpPr>
          <p:nvPr>
            <p:ph type="body" sz="quarter" idx="13"/>
          </p:nvPr>
        </p:nvSpPr>
        <p:spPr>
          <a:xfrm>
            <a:off x="2864782" y="6222292"/>
            <a:ext cx="6617885" cy="254118"/>
          </a:xfrm>
          <a:prstGeom prst="rect">
            <a:avLst/>
          </a:prstGeom>
        </p:spPr>
        <p:txBody>
          <a:bodyPr vert="horz" anchor="ctr"/>
          <a:lstStyle>
            <a:lvl1pPr>
              <a:defRPr sz="16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
        <p:nvSpPr>
          <p:cNvPr id="18" name="Text Placeholder 17"/>
          <p:cNvSpPr>
            <a:spLocks noGrp="1"/>
          </p:cNvSpPr>
          <p:nvPr>
            <p:ph type="body" sz="quarter" idx="12"/>
          </p:nvPr>
        </p:nvSpPr>
        <p:spPr>
          <a:xfrm>
            <a:off x="2864782" y="5960247"/>
            <a:ext cx="6617885"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a:t>Click to edit Master text styles</a:t>
            </a:r>
          </a:p>
        </p:txBody>
      </p:sp>
      <p:sp>
        <p:nvSpPr>
          <p:cNvPr id="10" name="Text Placeholder 8"/>
          <p:cNvSpPr>
            <a:spLocks noGrp="1"/>
          </p:cNvSpPr>
          <p:nvPr>
            <p:ph type="body" sz="quarter" idx="11"/>
          </p:nvPr>
        </p:nvSpPr>
        <p:spPr>
          <a:xfrm>
            <a:off x="245660" y="6220656"/>
            <a:ext cx="2504314" cy="230945"/>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
        <p:nvSpPr>
          <p:cNvPr id="7" name="Text Placeholder 8"/>
          <p:cNvSpPr>
            <a:spLocks noGrp="1"/>
          </p:cNvSpPr>
          <p:nvPr>
            <p:ph type="body" sz="quarter" idx="14"/>
          </p:nvPr>
        </p:nvSpPr>
        <p:spPr>
          <a:xfrm>
            <a:off x="245660" y="5957014"/>
            <a:ext cx="2499504"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18490035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Honeywell_2016">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15F05F3-6FE8-4161-85B0-2DFA4B70B3D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146338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122496"/>
          </a:xfrm>
          <a:prstGeom prst="line">
            <a:avLst/>
          </a:prstGeom>
          <a:noFill/>
          <a:ln w="9525" cap="flat" cmpd="sng" algn="ctr">
            <a:solidFill>
              <a:schemeClr val="accent3"/>
            </a:solidFill>
            <a:prstDash val="solid"/>
            <a:round/>
            <a:headEnd type="none" w="med" len="med"/>
            <a:tailEnd type="none" w="med" len="med"/>
          </a:ln>
          <a:effectLst/>
          <a:extLst/>
        </p:spPr>
      </p:cxnSp>
      <p:sp>
        <p:nvSpPr>
          <p:cNvPr id="13" name="Title 1"/>
          <p:cNvSpPr>
            <a:spLocks noGrp="1"/>
          </p:cNvSpPr>
          <p:nvPr>
            <p:ph type="title"/>
          </p:nvPr>
        </p:nvSpPr>
        <p:spPr>
          <a:xfrm>
            <a:off x="714567" y="357810"/>
            <a:ext cx="10499918" cy="498610"/>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4793" y="1005840"/>
            <a:ext cx="5160304" cy="5113606"/>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113606"/>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pPr>
                <a:defRPr/>
              </a:pPr>
              <a:t>‹#›</a:t>
            </a:fld>
            <a:endParaRPr lang="en-US" dirty="0"/>
          </a:p>
        </p:txBody>
      </p:sp>
      <p:sp>
        <p:nvSpPr>
          <p:cNvPr id="2" name="Footer Placeholder 1"/>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31912957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ingle-Image Cover">
    <p:spTree>
      <p:nvGrpSpPr>
        <p:cNvPr id="1" name=""/>
        <p:cNvGrpSpPr/>
        <p:nvPr/>
      </p:nvGrpSpPr>
      <p:grpSpPr>
        <a:xfrm>
          <a:off x="0" y="0"/>
          <a:ext cx="0" cy="0"/>
          <a:chOff x="0" y="0"/>
          <a:chExt cx="0" cy="0"/>
        </a:xfrm>
      </p:grpSpPr>
      <p:cxnSp>
        <p:nvCxnSpPr>
          <p:cNvPr id="6" name="Straight Connector 5"/>
          <p:cNvCxnSpPr/>
          <p:nvPr userDrawn="1"/>
        </p:nvCxnSpPr>
        <p:spPr>
          <a:xfrm>
            <a:off x="2852738" y="5959475"/>
            <a:ext cx="0" cy="492125"/>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2851150" y="5959475"/>
            <a:ext cx="0" cy="492125"/>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8" name="Text Placeholder 19"/>
          <p:cNvSpPr>
            <a:spLocks noGrp="1"/>
          </p:cNvSpPr>
          <p:nvPr>
            <p:ph type="body" sz="quarter" idx="13"/>
          </p:nvPr>
        </p:nvSpPr>
        <p:spPr>
          <a:xfrm>
            <a:off x="2864782" y="6222292"/>
            <a:ext cx="6617885" cy="254118"/>
          </a:xfrm>
          <a:prstGeom prst="rect">
            <a:avLst/>
          </a:prstGeom>
        </p:spPr>
        <p:txBody>
          <a:bodyPr vert="horz" anchor="ctr"/>
          <a:lstStyle>
            <a:lvl1pPr>
              <a:defRPr sz="16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0" name="Text Placeholder 17"/>
          <p:cNvSpPr>
            <a:spLocks noGrp="1"/>
          </p:cNvSpPr>
          <p:nvPr>
            <p:ph type="body" sz="quarter" idx="12"/>
          </p:nvPr>
        </p:nvSpPr>
        <p:spPr>
          <a:xfrm>
            <a:off x="2864781" y="5960247"/>
            <a:ext cx="6617887"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dirty="0"/>
              <a:t>Click to edit Master text styles</a:t>
            </a:r>
          </a:p>
        </p:txBody>
      </p:sp>
      <p:sp>
        <p:nvSpPr>
          <p:cNvPr id="12" name="Content Placeholder 6"/>
          <p:cNvSpPr>
            <a:spLocks noGrp="1"/>
          </p:cNvSpPr>
          <p:nvPr>
            <p:ph sz="quarter" idx="10"/>
          </p:nvPr>
        </p:nvSpPr>
        <p:spPr>
          <a:xfrm>
            <a:off x="266700" y="5949950"/>
            <a:ext cx="2483273" cy="236792"/>
          </a:xfrm>
          <a:prstGeom prst="rect">
            <a:avLst/>
          </a:prstGeom>
        </p:spPr>
        <p:txBody>
          <a:bodyPr vert="horz" anchor="t"/>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3" name="Text Placeholder 8"/>
          <p:cNvSpPr>
            <a:spLocks noGrp="1"/>
          </p:cNvSpPr>
          <p:nvPr>
            <p:ph type="body" sz="quarter" idx="11"/>
          </p:nvPr>
        </p:nvSpPr>
        <p:spPr>
          <a:xfrm>
            <a:off x="266699" y="6199311"/>
            <a:ext cx="2483275"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22650054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solidFill>
                  <a:srgbClr val="000000"/>
                </a:solidFill>
              </a:rPr>
              <a:pPr>
                <a:defRPr/>
              </a:pPr>
              <a:t>‹#›</a:t>
            </a:fld>
            <a:endParaRPr lang="en-US" dirty="0">
              <a:solidFill>
                <a:srgbClr val="000000"/>
              </a:solidFill>
            </a:endParaRPr>
          </a:p>
        </p:txBody>
      </p:sp>
      <p:sp>
        <p:nvSpPr>
          <p:cNvPr id="2" name="Footer Placeholder 1"/>
          <p:cNvSpPr>
            <a:spLocks noGrp="1"/>
          </p:cNvSpPr>
          <p:nvPr>
            <p:ph type="ftr" sz="quarter" idx="14"/>
          </p:nvPr>
        </p:nvSpPr>
        <p:spPr/>
        <p:txBody>
          <a:bodyPr/>
          <a:lstStyle/>
          <a:p>
            <a:endParaRPr lang="en-US" dirty="0">
              <a:solidFill>
                <a:srgbClr val="000000"/>
              </a:solidFill>
            </a:endParaRPr>
          </a:p>
        </p:txBody>
      </p:sp>
    </p:spTree>
    <p:extLst>
      <p:ext uri="{BB962C8B-B14F-4D97-AF65-F5344CB8AC3E}">
        <p14:creationId xmlns:p14="http://schemas.microsoft.com/office/powerpoint/2010/main" val="2773654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ingle-Image Cover">
    <p:spTree>
      <p:nvGrpSpPr>
        <p:cNvPr id="1" name=""/>
        <p:cNvGrpSpPr/>
        <p:nvPr/>
      </p:nvGrpSpPr>
      <p:grpSpPr>
        <a:xfrm>
          <a:off x="0" y="0"/>
          <a:ext cx="0" cy="0"/>
          <a:chOff x="0" y="0"/>
          <a:chExt cx="0" cy="0"/>
        </a:xfrm>
      </p:grpSpPr>
      <p:cxnSp>
        <p:nvCxnSpPr>
          <p:cNvPr id="7" name="Straight Connector 6"/>
          <p:cNvCxnSpPr/>
          <p:nvPr userDrawn="1"/>
        </p:nvCxnSpPr>
        <p:spPr>
          <a:xfrm>
            <a:off x="3937663" y="5953248"/>
            <a:ext cx="0" cy="492125"/>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8" name="Text Placeholder 19"/>
          <p:cNvSpPr>
            <a:spLocks noGrp="1"/>
          </p:cNvSpPr>
          <p:nvPr>
            <p:ph type="body" sz="quarter" idx="13"/>
          </p:nvPr>
        </p:nvSpPr>
        <p:spPr>
          <a:xfrm>
            <a:off x="3953983" y="6187879"/>
            <a:ext cx="6617885" cy="254118"/>
          </a:xfrm>
          <a:prstGeom prst="rect">
            <a:avLst/>
          </a:prstGeom>
        </p:spPr>
        <p:txBody>
          <a:bodyPr vert="horz" anchor="ctr"/>
          <a:lstStyle>
            <a:lvl1pPr>
              <a:defRPr sz="16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0" name="Text Placeholder 17"/>
          <p:cNvSpPr>
            <a:spLocks noGrp="1"/>
          </p:cNvSpPr>
          <p:nvPr>
            <p:ph type="body" sz="quarter" idx="12"/>
          </p:nvPr>
        </p:nvSpPr>
        <p:spPr>
          <a:xfrm>
            <a:off x="3953983" y="5925834"/>
            <a:ext cx="6617887"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dirty="0"/>
              <a:t>Click to edit Master text styles</a:t>
            </a:r>
          </a:p>
        </p:txBody>
      </p:sp>
      <p:sp>
        <p:nvSpPr>
          <p:cNvPr id="12" name="Content Placeholder 6"/>
          <p:cNvSpPr>
            <a:spLocks noGrp="1"/>
          </p:cNvSpPr>
          <p:nvPr>
            <p:ph sz="quarter" idx="10"/>
          </p:nvPr>
        </p:nvSpPr>
        <p:spPr>
          <a:xfrm>
            <a:off x="266700" y="5949950"/>
            <a:ext cx="2483273" cy="236792"/>
          </a:xfrm>
          <a:prstGeom prst="rect">
            <a:avLst/>
          </a:prstGeom>
        </p:spPr>
        <p:txBody>
          <a:bodyPr vert="horz" anchor="t"/>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3" name="Text Placeholder 8"/>
          <p:cNvSpPr>
            <a:spLocks noGrp="1"/>
          </p:cNvSpPr>
          <p:nvPr>
            <p:ph type="body" sz="quarter" idx="11"/>
          </p:nvPr>
        </p:nvSpPr>
        <p:spPr>
          <a:xfrm>
            <a:off x="266699" y="6199311"/>
            <a:ext cx="2483275"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9906789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solidFill>
                  <a:srgbClr val="000000"/>
                </a:solidFill>
              </a:rPr>
              <a:pPr>
                <a:defRPr/>
              </a:pPr>
              <a:t>‹#›</a:t>
            </a:fld>
            <a:endParaRPr lang="en-US" dirty="0">
              <a:solidFill>
                <a:srgbClr val="000000"/>
              </a:solidFill>
            </a:endParaRPr>
          </a:p>
        </p:txBody>
      </p:sp>
      <p:sp>
        <p:nvSpPr>
          <p:cNvPr id="2" name="Footer Placeholder 1"/>
          <p:cNvSpPr>
            <a:spLocks noGrp="1"/>
          </p:cNvSpPr>
          <p:nvPr>
            <p:ph type="ftr" sz="quarter" idx="14"/>
          </p:nvPr>
        </p:nvSpPr>
        <p:spPr/>
        <p:txBody>
          <a:bodyPr/>
          <a:lstStyle/>
          <a:p>
            <a:endParaRPr lang="en-US" dirty="0">
              <a:solidFill>
                <a:srgbClr val="000000"/>
              </a:solidFill>
            </a:endParaRPr>
          </a:p>
        </p:txBody>
      </p:sp>
    </p:spTree>
    <p:extLst>
      <p:ext uri="{BB962C8B-B14F-4D97-AF65-F5344CB8AC3E}">
        <p14:creationId xmlns:p14="http://schemas.microsoft.com/office/powerpoint/2010/main" val="31340604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4"/>
          </p:nvPr>
        </p:nvSpPr>
        <p:spPr>
          <a:xfrm>
            <a:off x="712788" y="6586492"/>
            <a:ext cx="1248739" cy="276999"/>
          </a:xfrm>
          <a:prstGeom prst="rect">
            <a:avLst/>
          </a:prstGeom>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24406205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122496"/>
          </a:xfrm>
          <a:prstGeom prst="line">
            <a:avLst/>
          </a:prstGeom>
          <a:noFill/>
          <a:ln w="9525" cap="flat" cmpd="sng" algn="ctr">
            <a:solidFill>
              <a:schemeClr val="accent3"/>
            </a:solidFill>
            <a:prstDash val="solid"/>
            <a:round/>
            <a:headEnd type="none" w="med" len="med"/>
            <a:tailEnd type="none" w="med" len="med"/>
          </a:ln>
          <a:effectLst/>
          <a:extLst/>
        </p:spPr>
      </p:cxnSp>
      <p:sp>
        <p:nvSpPr>
          <p:cNvPr id="13" name="Title 1"/>
          <p:cNvSpPr>
            <a:spLocks noGrp="1"/>
          </p:cNvSpPr>
          <p:nvPr>
            <p:ph type="title"/>
          </p:nvPr>
        </p:nvSpPr>
        <p:spPr>
          <a:xfrm>
            <a:off x="714567" y="357810"/>
            <a:ext cx="10499918" cy="498610"/>
          </a:xfrm>
        </p:spPr>
        <p:txBody>
          <a:bodyPr/>
          <a:lstStyle/>
          <a:p>
            <a:r>
              <a:rPr lang="en-US"/>
              <a:t>Click to edit Master title style</a:t>
            </a:r>
            <a:endParaRPr lang="en-US" dirty="0"/>
          </a:p>
        </p:txBody>
      </p:sp>
      <p:sp>
        <p:nvSpPr>
          <p:cNvPr id="7" name="Content Placeholder 4"/>
          <p:cNvSpPr>
            <a:spLocks noGrp="1"/>
          </p:cNvSpPr>
          <p:nvPr>
            <p:ph sz="quarter" idx="12"/>
          </p:nvPr>
        </p:nvSpPr>
        <p:spPr>
          <a:xfrm>
            <a:off x="714793" y="1005840"/>
            <a:ext cx="5160304" cy="5113606"/>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113606"/>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7"/>
          </p:nvPr>
        </p:nvSpPr>
        <p:spPr>
          <a:xfrm>
            <a:off x="712788" y="6586492"/>
            <a:ext cx="1248739" cy="276999"/>
          </a:xfrm>
          <a:prstGeom prst="rect">
            <a:avLst/>
          </a:prstGeom>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32655316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a:extLst/>
        </p:spPr>
      </p:cxnSp>
      <p:cxnSp>
        <p:nvCxnSpPr>
          <p:cNvPr id="8" name="Straight Connector 7"/>
          <p:cNvCxnSpPr/>
          <p:nvPr userDrawn="1"/>
        </p:nvCxnSpPr>
        <p:spPr bwMode="auto">
          <a:xfrm>
            <a:off x="6008688" y="996950"/>
            <a:ext cx="0" cy="5192836"/>
          </a:xfrm>
          <a:prstGeom prst="line">
            <a:avLst/>
          </a:prstGeom>
          <a:noFill/>
          <a:ln w="9525" cap="flat" cmpd="sng" algn="ctr">
            <a:solidFill>
              <a:schemeClr val="accent3"/>
            </a:solidFill>
            <a:prstDash val="solid"/>
            <a:round/>
            <a:headEnd type="none" w="med" len="med"/>
            <a:tailEnd type="none" w="med" len="med"/>
          </a:ln>
          <a:effectLst/>
          <a:ex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dirty="0">
              <a:solidFill>
                <a:srgbClr val="000000"/>
              </a:solidFill>
            </a:endParaRPr>
          </a:p>
        </p:txBody>
      </p:sp>
      <p:sp>
        <p:nvSpPr>
          <p:cNvPr id="20" name="Title 1"/>
          <p:cNvSpPr>
            <a:spLocks noGrp="1"/>
          </p:cNvSpPr>
          <p:nvPr>
            <p:ph type="title"/>
          </p:nvPr>
        </p:nvSpPr>
        <p:spPr>
          <a:xfrm>
            <a:off x="714240"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240" y="3796577"/>
            <a:ext cx="5172338" cy="239320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4782" y="3796578"/>
            <a:ext cx="5110491" cy="2393208"/>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24"/>
          </p:nvPr>
        </p:nvSpPr>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25"/>
          </p:nvPr>
        </p:nvSpPr>
        <p:spPr>
          <a:xfrm>
            <a:off x="712788" y="6586492"/>
            <a:ext cx="1248739" cy="276999"/>
          </a:xfrm>
          <a:prstGeom prst="rect">
            <a:avLst/>
          </a:prstGeom>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20456339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a:xfrm>
            <a:off x="712788" y="6586492"/>
            <a:ext cx="1248739" cy="276999"/>
          </a:xfrm>
          <a:prstGeom prst="rect">
            <a:avLst/>
          </a:prstGeom>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24907113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solidFill>
                  <a:srgbClr val="FFFFFF"/>
                </a:solidFill>
              </a:rPr>
              <a:pPr>
                <a:defRPr/>
              </a:pPr>
              <a:t>‹#›</a:t>
            </a:fld>
            <a:endParaRPr lang="en-US" dirty="0">
              <a:solidFill>
                <a:srgbClr val="FFFFFF"/>
              </a:solidFill>
            </a:endParaRPr>
          </a:p>
        </p:txBody>
      </p:sp>
      <p:sp>
        <p:nvSpPr>
          <p:cNvPr id="4" name="Footer Placeholder 3"/>
          <p:cNvSpPr>
            <a:spLocks noGrp="1"/>
          </p:cNvSpPr>
          <p:nvPr>
            <p:ph type="ftr" sz="quarter" idx="11"/>
          </p:nvPr>
        </p:nvSpPr>
        <p:spPr>
          <a:xfrm>
            <a:off x="712788" y="6586492"/>
            <a:ext cx="1248739" cy="276999"/>
          </a:xfrm>
          <a:prstGeom prst="rect">
            <a:avLst/>
          </a:prstGeom>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31997983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solidFill>
                  <a:srgbClr val="FFFFFF"/>
                </a:solidFill>
              </a:rPr>
              <a:pPr>
                <a:defRPr/>
              </a:pPr>
              <a:t>‹#›</a:t>
            </a:fld>
            <a:endParaRPr lang="en-US" dirty="0">
              <a:solidFill>
                <a:srgbClr val="FFFFFF"/>
              </a:solidFill>
            </a:endParaRPr>
          </a:p>
        </p:txBody>
      </p:sp>
      <p:sp>
        <p:nvSpPr>
          <p:cNvPr id="2" name="Footer Placeholder 1"/>
          <p:cNvSpPr>
            <a:spLocks noGrp="1"/>
          </p:cNvSpPr>
          <p:nvPr>
            <p:ph type="ftr" sz="quarter" idx="14"/>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21373191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4.png"/><Relationship Id="rId5" Type="http://schemas.openxmlformats.org/officeDocument/2006/relationships/slideLayout" Target="../slideLayouts/slideLayout49.xml"/><Relationship Id="rId10" Type="http://schemas.openxmlformats.org/officeDocument/2006/relationships/image" Target="../media/image13.png"/><Relationship Id="rId4" Type="http://schemas.openxmlformats.org/officeDocument/2006/relationships/slideLayout" Target="../slideLayouts/slideLayout48.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image" Target="../media/image11.png"/><Relationship Id="rId4" Type="http://schemas.openxmlformats.org/officeDocument/2006/relationships/slideLayout" Target="../slideLayouts/slideLayout56.xml"/><Relationship Id="rId9" Type="http://schemas.openxmlformats.org/officeDocument/2006/relationships/image" Target="../media/image12.pn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1.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12.png"/><Relationship Id="rId5" Type="http://schemas.openxmlformats.org/officeDocument/2006/relationships/theme" Target="../theme/theme12.xml"/><Relationship Id="rId4" Type="http://schemas.openxmlformats.org/officeDocument/2006/relationships/slideLayout" Target="../slideLayouts/slideLayout63.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6.xml"/><Relationship Id="rId7" Type="http://schemas.openxmlformats.org/officeDocument/2006/relationships/image" Target="../media/image15.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13.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1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71.xml"/><Relationship Id="rId7" Type="http://schemas.openxmlformats.org/officeDocument/2006/relationships/tags" Target="../tags/tag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vmlDrawing" Target="../drawings/vmlDrawing1.vml"/><Relationship Id="rId5" Type="http://schemas.openxmlformats.org/officeDocument/2006/relationships/theme" Target="../theme/theme14.xml"/><Relationship Id="rId10" Type="http://schemas.openxmlformats.org/officeDocument/2006/relationships/image" Target="../media/image18.png"/><Relationship Id="rId4" Type="http://schemas.openxmlformats.org/officeDocument/2006/relationships/slideLayout" Target="../slideLayouts/slideLayout72.xml"/><Relationship Id="rId9" Type="http://schemas.openxmlformats.org/officeDocument/2006/relationships/image" Target="../media/image17.emf"/></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 Id="rId9" Type="http://schemas.openxmlformats.org/officeDocument/2006/relationships/image" Target="../media/image1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file:///\\localhost\Volumes\DMS-Server\Clients\Honeywell%20PPT%20\Honeywell%20-%20Freestanding%20Logos\Honeywell%20-%20Freestanding%20Logo%20RGB.png" TargetMode="Externa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11.pn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theme" Target="../theme/theme16.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7.xml"/><Relationship Id="rId7" Type="http://schemas.openxmlformats.org/officeDocument/2006/relationships/image" Target="../media/image19.png"/><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heme" Target="../theme/theme18.xml"/><Relationship Id="rId7" Type="http://schemas.openxmlformats.org/officeDocument/2006/relationships/image" Target="../media/image5.png"/><Relationship Id="rId12" Type="http://schemas.openxmlformats.org/officeDocument/2006/relationships/image" Target="../media/image26.pn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image" Target="../media/image3.pn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jpeg"/><Relationship Id="rId9" Type="http://schemas.openxmlformats.org/officeDocument/2006/relationships/image" Target="../media/image23.png"/></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96.xml"/><Relationship Id="rId7" Type="http://schemas.openxmlformats.org/officeDocument/2006/relationships/image" Target="../media/image15.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19.xml"/><Relationship Id="rId5" Type="http://schemas.openxmlformats.org/officeDocument/2006/relationships/slideLayout" Target="../slideLayouts/slideLayout98.xml"/><Relationship Id="rId4" Type="http://schemas.openxmlformats.org/officeDocument/2006/relationships/slideLayout" Target="../slideLayouts/slideLayout97.xml"/><Relationship Id="rId9" Type="http://schemas.openxmlformats.org/officeDocument/2006/relationships/image" Target="../media/image26.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2.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jpeg"/></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01.xml"/><Relationship Id="rId7" Type="http://schemas.openxmlformats.org/officeDocument/2006/relationships/image" Target="../media/image15.png"/><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theme" Target="../theme/theme20.xml"/><Relationship Id="rId5" Type="http://schemas.openxmlformats.org/officeDocument/2006/relationships/slideLayout" Target="../slideLayouts/slideLayout103.xml"/><Relationship Id="rId4" Type="http://schemas.openxmlformats.org/officeDocument/2006/relationships/slideLayout" Target="../slideLayouts/slideLayout1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image" Target="../media/image11.png"/><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image" Target="../media/image12.png"/><Relationship Id="rId5" Type="http://schemas.openxmlformats.org/officeDocument/2006/relationships/slideLayout" Target="../slideLayouts/slideLayout108.xml"/><Relationship Id="rId10" Type="http://schemas.openxmlformats.org/officeDocument/2006/relationships/theme" Target="../theme/theme21.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image" Target="../media/image28.png"/><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image" Target="../media/image27.png"/><Relationship Id="rId5" Type="http://schemas.openxmlformats.org/officeDocument/2006/relationships/slideLayout" Target="../slideLayouts/slideLayout117.xml"/><Relationship Id="rId10" Type="http://schemas.openxmlformats.org/officeDocument/2006/relationships/theme" Target="../theme/theme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heme" Target="../theme/theme23.xml"/><Relationship Id="rId7" Type="http://schemas.openxmlformats.org/officeDocument/2006/relationships/image" Target="../media/image32.jpeg"/><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4.png"/><Relationship Id="rId4" Type="http://schemas.openxmlformats.org/officeDocument/2006/relationships/image" Target="../media/image29.jpeg"/><Relationship Id="rId9" Type="http://schemas.openxmlformats.org/officeDocument/2006/relationships/image" Target="../media/image5.png"/></Relationships>
</file>

<file path=ppt/slideMasters/_rels/slideMaster24.xml.rels><?xml version="1.0" encoding="UTF-8" standalone="yes"?>
<Relationships xmlns="http://schemas.openxmlformats.org/package/2006/relationships"><Relationship Id="rId8" Type="http://schemas.openxmlformats.org/officeDocument/2006/relationships/theme" Target="../theme/theme24.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10" Type="http://schemas.openxmlformats.org/officeDocument/2006/relationships/image" Target="../media/image28.png"/><Relationship Id="rId4" Type="http://schemas.openxmlformats.org/officeDocument/2006/relationships/slideLayout" Target="../slideLayouts/slideLayout127.xml"/><Relationship Id="rId9" Type="http://schemas.openxmlformats.org/officeDocument/2006/relationships/image" Target="../media/image27.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27.pn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25.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image" Target="../media/image28.png"/></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theme" Target="../theme/theme26.xml"/><Relationship Id="rId1" Type="http://schemas.openxmlformats.org/officeDocument/2006/relationships/slideLayout" Target="../slideLayouts/slideLayout142.xml"/><Relationship Id="rId5" Type="http://schemas.openxmlformats.org/officeDocument/2006/relationships/image" Target="../media/image9.png"/><Relationship Id="rId4" Type="http://schemas.openxmlformats.org/officeDocument/2006/relationships/image" Target="../media/image15.png"/></Relationships>
</file>

<file path=ppt/slideMasters/_rels/slideMaster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heme" Target="../theme/theme27.xml"/><Relationship Id="rId7" Type="http://schemas.openxmlformats.org/officeDocument/2006/relationships/image" Target="../media/image39.png"/><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38.jpeg"/><Relationship Id="rId9" Type="http://schemas.openxmlformats.org/officeDocument/2006/relationships/image" Target="../media/image24.png"/></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8.xml"/><Relationship Id="rId1" Type="http://schemas.openxmlformats.org/officeDocument/2006/relationships/slideLayout" Target="../slideLayouts/slideLayout145.xml"/><Relationship Id="rId5" Type="http://schemas.openxmlformats.org/officeDocument/2006/relationships/image" Target="../media/image9.png"/><Relationship Id="rId4" Type="http://schemas.openxmlformats.org/officeDocument/2006/relationships/image" Target="../media/image15.png"/></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9.xml"/><Relationship Id="rId1" Type="http://schemas.openxmlformats.org/officeDocument/2006/relationships/slideLayout" Target="../slideLayouts/slideLayout146.xml"/><Relationship Id="rId5" Type="http://schemas.openxmlformats.org/officeDocument/2006/relationships/image" Target="../media/image9.png"/><Relationship Id="rId4" Type="http://schemas.openxmlformats.org/officeDocument/2006/relationships/image" Target="../media/image1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3.xml"/><Relationship Id="rId7"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jpe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image" Target="../media/image9.png"/><Relationship Id="rId5" Type="http://schemas.openxmlformats.org/officeDocument/2006/relationships/slideLayout" Target="../slideLayouts/slideLayout151.xml"/><Relationship Id="rId10" Type="http://schemas.openxmlformats.org/officeDocument/2006/relationships/image" Target="../media/image15.png"/><Relationship Id="rId4" Type="http://schemas.openxmlformats.org/officeDocument/2006/relationships/slideLayout" Target="../slideLayouts/slideLayout150.xml"/><Relationship Id="rId9"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theme" Target="../theme/theme31.xml"/><Relationship Id="rId1" Type="http://schemas.openxmlformats.org/officeDocument/2006/relationships/slideLayout" Target="../slideLayouts/slideLayout155.xml"/><Relationship Id="rId5" Type="http://schemas.openxmlformats.org/officeDocument/2006/relationships/image" Target="../media/image9.png"/><Relationship Id="rId4" Type="http://schemas.openxmlformats.org/officeDocument/2006/relationships/image" Target="../media/image15.png"/></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theme" Target="../theme/theme32.xml"/><Relationship Id="rId1" Type="http://schemas.openxmlformats.org/officeDocument/2006/relationships/slideLayout" Target="../slideLayouts/slideLayout156.xml"/><Relationship Id="rId5" Type="http://schemas.openxmlformats.org/officeDocument/2006/relationships/image" Target="../media/image9.png"/><Relationship Id="rId4" Type="http://schemas.openxmlformats.org/officeDocument/2006/relationships/image" Target="../media/image15.png"/></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42.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4.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0.xml"/><Relationship Id="rId7" Type="http://schemas.openxmlformats.org/officeDocument/2006/relationships/image" Target="../media/image3.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5.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theme" Target="../theme/theme6.xml"/><Relationship Id="rId4"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7.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14.png"/><Relationship Id="rId5" Type="http://schemas.openxmlformats.org/officeDocument/2006/relationships/slideLayout" Target="../slideLayouts/slideLayout33.xml"/><Relationship Id="rId10" Type="http://schemas.openxmlformats.org/officeDocument/2006/relationships/image" Target="../media/image13.png"/><Relationship Id="rId4" Type="http://schemas.openxmlformats.org/officeDocument/2006/relationships/slideLayout" Target="../slideLayouts/slideLayout32.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4.png"/><Relationship Id="rId5" Type="http://schemas.openxmlformats.org/officeDocument/2006/relationships/slideLayout" Target="../slideLayouts/slideLayout41.xml"/><Relationship Id="rId10" Type="http://schemas.openxmlformats.org/officeDocument/2006/relationships/image" Target="../media/image13.png"/><Relationship Id="rId4" Type="http://schemas.openxmlformats.org/officeDocument/2006/relationships/slideLayout" Target="../slideLayouts/slideLayout40.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48600" y="5114465"/>
            <a:ext cx="1788000" cy="516858"/>
          </a:xfrm>
          <a:prstGeom prst="rect">
            <a:avLst/>
          </a:prstGeom>
        </p:spPr>
      </p:pic>
      <p:sp>
        <p:nvSpPr>
          <p:cNvPr id="11"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solidFill>
              </a:rPr>
              <a:t>© Конфиденциальная информация корпорации Honeywell International, 2017 г. Все права защищены. </a:t>
            </a:r>
          </a:p>
        </p:txBody>
      </p:sp>
      <p:pic>
        <p:nvPicPr>
          <p:cNvPr id="21" name="Picture 20"/>
          <p:cNvPicPr>
            <a:picLocks noChangeAspect="1"/>
          </p:cNvPicPr>
          <p:nvPr userDrawn="1"/>
        </p:nvPicPr>
        <p:blipFill rotWithShape="1">
          <a:blip r:embed="rId4">
            <a:extLst>
              <a:ext uri="{28A0092B-C50C-407E-A947-70E740481C1C}">
                <a14:useLocalDpi xmlns:a14="http://schemas.microsoft.com/office/drawing/2010/main"/>
              </a:ext>
            </a:extLst>
          </a:blip>
          <a:srcRect r="1593" b="16854"/>
          <a:stretch/>
        </p:blipFill>
        <p:spPr>
          <a:xfrm>
            <a:off x="-2170" y="3619"/>
            <a:ext cx="12182673" cy="6858000"/>
          </a:xfrm>
          <a:prstGeom prst="rect">
            <a:avLst/>
          </a:prstGeom>
        </p:spPr>
      </p:pic>
      <p:sp>
        <p:nvSpPr>
          <p:cNvPr id="6" name="Rectangle 5"/>
          <p:cNvSpPr/>
          <p:nvPr userDrawn="1"/>
        </p:nvSpPr>
        <p:spPr>
          <a:xfrm>
            <a:off x="-6799" y="-2447"/>
            <a:ext cx="12191999" cy="6856887"/>
          </a:xfrm>
          <a:prstGeom prst="rect">
            <a:avLst/>
          </a:prstGeom>
          <a:solidFill>
            <a:schemeClr val="tx1">
              <a:alpha val="70000"/>
            </a:schemeClr>
          </a:soli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chemeClr val="accent3"/>
              </a:solidFill>
            </a:endParaRPr>
          </a:p>
        </p:txBody>
      </p:sp>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78688" y="3619"/>
            <a:ext cx="1810137" cy="1810137"/>
          </a:xfrm>
          <a:prstGeom prst="rect">
            <a:avLst/>
          </a:prstGeom>
        </p:spPr>
      </p:pic>
      <p:grpSp>
        <p:nvGrpSpPr>
          <p:cNvPr id="7" name="Group 6"/>
          <p:cNvGrpSpPr/>
          <p:nvPr userDrawn="1"/>
        </p:nvGrpSpPr>
        <p:grpSpPr>
          <a:xfrm>
            <a:off x="2209033" y="194971"/>
            <a:ext cx="7908994" cy="5379415"/>
            <a:chOff x="12364904" y="-2391932"/>
            <a:chExt cx="7908994" cy="5379415"/>
          </a:xfrm>
        </p:grpSpPr>
        <p:grpSp>
          <p:nvGrpSpPr>
            <p:cNvPr id="4" name="Group 3"/>
            <p:cNvGrpSpPr/>
            <p:nvPr userDrawn="1"/>
          </p:nvGrpSpPr>
          <p:grpSpPr>
            <a:xfrm>
              <a:off x="12364904" y="-2391932"/>
              <a:ext cx="7908994" cy="5379415"/>
              <a:chOff x="2048671" y="297776"/>
              <a:chExt cx="7908994" cy="5379415"/>
            </a:xfrm>
          </p:grpSpPr>
          <p:sp>
            <p:nvSpPr>
              <p:cNvPr id="15" name="Content Placeholder 4"/>
              <p:cNvSpPr txBox="1">
                <a:spLocks/>
              </p:cNvSpPr>
              <p:nvPr userDrawn="1"/>
            </p:nvSpPr>
            <p:spPr>
              <a:xfrm>
                <a:off x="2048671" y="4230166"/>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ru-RU" dirty="0">
                    <a:solidFill>
                      <a:srgbClr val="FFFFFF"/>
                    </a:solidFill>
                  </a:rPr>
                  <a:t>Жизненный цикл</a:t>
                </a:r>
              </a:p>
            </p:txBody>
          </p:sp>
          <p:pic>
            <p:nvPicPr>
              <p:cNvPr id="16" name="Picture 15" descr="Graphic 6b.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75009" y="841110"/>
                <a:ext cx="7473591" cy="4836081"/>
              </a:xfrm>
              <a:prstGeom prst="rect">
                <a:avLst/>
              </a:prstGeom>
            </p:spPr>
          </p:pic>
          <p:sp>
            <p:nvSpPr>
              <p:cNvPr id="18" name="Content Placeholder 4"/>
              <p:cNvSpPr txBox="1">
                <a:spLocks/>
              </p:cNvSpPr>
              <p:nvPr userDrawn="1"/>
            </p:nvSpPr>
            <p:spPr>
              <a:xfrm>
                <a:off x="5886018" y="297776"/>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ru-RU" dirty="0">
                    <a:solidFill>
                      <a:srgbClr val="FFFFFF"/>
                    </a:solidFill>
                  </a:rPr>
                  <a:t>Развертывание</a:t>
                </a:r>
              </a:p>
            </p:txBody>
          </p:sp>
          <p:sp>
            <p:nvSpPr>
              <p:cNvPr id="19" name="Content Placeholder 4"/>
              <p:cNvSpPr txBox="1">
                <a:spLocks/>
              </p:cNvSpPr>
              <p:nvPr userDrawn="1"/>
            </p:nvSpPr>
            <p:spPr>
              <a:xfrm>
                <a:off x="8115575" y="4230166"/>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ru-RU" dirty="0">
                    <a:solidFill>
                      <a:srgbClr val="FFFFFF"/>
                    </a:solidFill>
                  </a:rPr>
                  <a:t>Производительность</a:t>
                </a:r>
              </a:p>
            </p:txBody>
          </p:sp>
        </p:grpSp>
        <p:sp>
          <p:nvSpPr>
            <p:cNvPr id="17" name="Content Placeholder 4"/>
            <p:cNvSpPr txBox="1">
              <a:spLocks/>
            </p:cNvSpPr>
            <p:nvPr userDrawn="1"/>
          </p:nvSpPr>
          <p:spPr>
            <a:xfrm>
              <a:off x="15297332" y="276669"/>
              <a:ext cx="2059439" cy="1161968"/>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ru-RU" sz="2400" dirty="0">
                  <a:solidFill>
                    <a:schemeClr val="bg2"/>
                  </a:solidFill>
                </a:rPr>
                <a:t>Платформа</a:t>
              </a:r>
            </a:p>
            <a:p>
              <a:pPr marL="0" indent="0" algn="ctr">
                <a:buNone/>
                <a:defRPr/>
              </a:pPr>
              <a:r>
                <a:rPr lang="ru-RU" sz="2400" dirty="0">
                  <a:solidFill>
                    <a:schemeClr val="bg2"/>
                  </a:solidFill>
                </a:rPr>
                <a:t>Mobility Edge</a:t>
              </a:r>
            </a:p>
          </p:txBody>
        </p:sp>
      </p:grpSp>
      <p:grpSp>
        <p:nvGrpSpPr>
          <p:cNvPr id="2" name="Group 1"/>
          <p:cNvGrpSpPr/>
          <p:nvPr userDrawn="1"/>
        </p:nvGrpSpPr>
        <p:grpSpPr>
          <a:xfrm>
            <a:off x="-27719" y="3823616"/>
            <a:ext cx="12376845" cy="3052762"/>
            <a:chOff x="-462601" y="4051785"/>
            <a:chExt cx="12376845" cy="3052762"/>
          </a:xfrm>
        </p:grpSpPr>
        <p:pic>
          <p:nvPicPr>
            <p:cNvPr id="20" name="Picture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23200" y="6016165"/>
              <a:ext cx="1788000" cy="516858"/>
            </a:xfrm>
            <a:prstGeom prst="rect">
              <a:avLst/>
            </a:prstGeom>
          </p:spPr>
        </p:pic>
        <p:pic>
          <p:nvPicPr>
            <p:cNvPr id="2051" name="Picture 5" descr="Corner-01 copy.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2601" y="4051785"/>
              <a:ext cx="12376845" cy="3052762"/>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grpSp>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23200" y="6016165"/>
            <a:ext cx="1788000" cy="516858"/>
          </a:xfrm>
          <a:prstGeom prst="rect">
            <a:avLst/>
          </a:prstGeom>
        </p:spPr>
      </p:pic>
    </p:spTree>
  </p:cSld>
  <p:clrMap bg1="lt1" tx1="dk1" bg2="lt2" tx2="dk2" accent1="accent1" accent2="accent2" accent3="accent3" accent4="accent4" accent5="accent5" accent6="accent6" hlink="hlink" folHlink="folHlink"/>
  <p:sldLayoutIdLst>
    <p:sldLayoutId id="2147493564" r:id="rId1"/>
  </p:sldLayoutIdLst>
  <p:hf hdr="0" ftr="0" dt="0"/>
  <p:txStyles>
    <p:titleStyle>
      <a:lvl1pPr algn="l" defTabSz="457200" rtl="0" eaLnBrk="0" fontAlgn="base" hangingPunct="0">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fontAlgn="base">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fontAlgn="base">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fontAlgn="base">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fontAlgn="base">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0" fontAlgn="base" hangingPunct="0">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0" fontAlgn="base" hangingPunct="0">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sp>
        <p:nvSpPr>
          <p:cNvPr id="10" name="Rectangle 23"/>
          <p:cNvSpPr>
            <a:spLocks noChangeArrowheads="1"/>
          </p:cNvSpPr>
          <p:nvPr/>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sp>
        <p:nvSpPr>
          <p:cNvPr id="2" name="Footer Placeholder 1"/>
          <p:cNvSpPr>
            <a:spLocks noGrp="1"/>
          </p:cNvSpPr>
          <p:nvPr>
            <p:ph type="ftr" sz="quarter" idx="3"/>
          </p:nvPr>
        </p:nvSpPr>
        <p:spPr>
          <a:xfrm>
            <a:off x="712788" y="6581001"/>
            <a:ext cx="1248739" cy="276999"/>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r>
              <a:rPr lang="en-US" dirty="0">
                <a:solidFill>
                  <a:srgbClr val="000000">
                    <a:tint val="75000"/>
                  </a:srgbClr>
                </a:solidFill>
              </a:rPr>
              <a:t>Honeywell Internal</a:t>
            </a:r>
          </a:p>
        </p:txBody>
      </p:sp>
      <p:pic>
        <p:nvPicPr>
          <p:cNvPr id="8" name="Picture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692956" y="6329244"/>
            <a:ext cx="1280160" cy="356616"/>
          </a:xfrm>
          <a:prstGeom prst="rect">
            <a:avLst/>
          </a:prstGeom>
        </p:spPr>
      </p:pic>
    </p:spTree>
    <p:extLst>
      <p:ext uri="{BB962C8B-B14F-4D97-AF65-F5344CB8AC3E}">
        <p14:creationId xmlns:p14="http://schemas.microsoft.com/office/powerpoint/2010/main" val="2643696088"/>
      </p:ext>
    </p:extLst>
  </p:cSld>
  <p:clrMap bg1="lt1" tx1="dk1" bg2="lt2" tx2="dk2" accent1="accent1" accent2="accent2" accent3="accent3" accent4="accent4" accent5="accent5" accent6="accent6" hlink="hlink" folHlink="folHlink"/>
  <p:sldLayoutIdLst>
    <p:sldLayoutId id="2147493616" r:id="rId1"/>
    <p:sldLayoutId id="2147493617" r:id="rId2"/>
    <p:sldLayoutId id="2147493618" r:id="rId3"/>
    <p:sldLayoutId id="2147493619" r:id="rId4"/>
    <p:sldLayoutId id="2147493620" r:id="rId5"/>
    <p:sldLayoutId id="2147493621" r:id="rId6"/>
    <p:sldLayoutId id="2147493622" r:id="rId7"/>
    <p:sldLayoutId id="2147493624" r:id="rId8"/>
  </p:sldLayoutIdLst>
  <p:hf hd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corner.pn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4288"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pic>
        <p:nvPicPr>
          <p:cNvPr id="3077" name="Picture 10" descr="\\localhost\Volumes\DMS-Server\Clients\Honeywell PPT \Honeywell - Freestanding Logos\Honeywell - Freestanding Logo RGB.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388600" y="6519863"/>
            <a:ext cx="1371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3"/>
          <p:cNvSpPr>
            <a:spLocks noChangeArrowheads="1"/>
          </p:cNvSpPr>
          <p:nvPr/>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sp>
        <p:nvSpPr>
          <p:cNvPr id="2" name="Footer Placeholder 1"/>
          <p:cNvSpPr>
            <a:spLocks noGrp="1"/>
          </p:cNvSpPr>
          <p:nvPr>
            <p:ph type="ftr" sz="quarter" idx="3"/>
          </p:nvPr>
        </p:nvSpPr>
        <p:spPr>
          <a:xfrm>
            <a:off x="712788" y="6656832"/>
            <a:ext cx="1248739" cy="276999"/>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endParaRPr lang="en-US" dirty="0">
              <a:solidFill>
                <a:srgbClr val="000000">
                  <a:tint val="75000"/>
                </a:srgbClr>
              </a:solidFill>
            </a:endParaRPr>
          </a:p>
        </p:txBody>
      </p:sp>
    </p:spTree>
    <p:extLst>
      <p:ext uri="{BB962C8B-B14F-4D97-AF65-F5344CB8AC3E}">
        <p14:creationId xmlns:p14="http://schemas.microsoft.com/office/powerpoint/2010/main" val="3986510125"/>
      </p:ext>
    </p:extLst>
  </p:cSld>
  <p:clrMap bg1="lt1" tx1="dk1" bg2="lt2" tx2="dk2" accent1="accent1" accent2="accent2" accent3="accent3" accent4="accent4" accent5="accent5" accent6="accent6" hlink="hlink" folHlink="folHlink"/>
  <p:sldLayoutIdLst>
    <p:sldLayoutId id="2147493626" r:id="rId1"/>
    <p:sldLayoutId id="2147493627" r:id="rId2"/>
    <p:sldLayoutId id="2147493628" r:id="rId3"/>
    <p:sldLayoutId id="2147493629" r:id="rId4"/>
    <p:sldLayoutId id="2147493630" r:id="rId5"/>
    <p:sldLayoutId id="2147493631" r:id="rId6"/>
    <p:sldLayoutId id="2147493633" r:id="rId7"/>
  </p:sldLayoutIdLst>
  <p:hf hdr="0" ftr="0" dt="0"/>
  <p:txStyles>
    <p:titleStyle>
      <a:lvl1pPr algn="l" defTabSz="457200" rtl="0" eaLnBrk="1" fontAlgn="base" hangingPunct="1">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1" fontAlgn="base" hangingPunct="1">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1" fontAlgn="base" hangingPunct="1">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corner.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4288"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defTabSz="457200" eaLnBrk="1" fontAlgn="auto" hangingPunct="1">
              <a:spcBef>
                <a:spcPts val="0"/>
              </a:spcBef>
              <a:spcAft>
                <a:spcPts val="0"/>
              </a:spcAft>
              <a:defRPr sz="1100" b="1" i="0">
                <a:solidFill>
                  <a:srgbClr val="FFFFFF"/>
                </a:solidFill>
                <a:latin typeface="+mn-lt"/>
                <a:cs typeface="HelveticaNeue MediumCond"/>
              </a:defRPr>
            </a:lvl1pPr>
          </a:lstStyle>
          <a:p>
            <a:pPr>
              <a:defRPr/>
            </a:pPr>
            <a:fld id="{6802D04B-B137-4936-B1B8-0DCDB01204F0}" type="slidenum">
              <a:rPr lang="en-US"/>
              <a:pPr>
                <a:defRPr/>
              </a:pPr>
              <a:t>‹#›</a:t>
            </a:fld>
            <a:endParaRPr lang="en-US" dirty="0"/>
          </a:p>
        </p:txBody>
      </p:sp>
      <p:pic>
        <p:nvPicPr>
          <p:cNvPr id="1029" name="Picture 10" descr="\\localhost\Volumes\DMS-Server\Clients\Honeywell PPT \Honeywell - Freestanding Logos\Honeywell - Freestanding Logo RGB.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388600" y="6519863"/>
            <a:ext cx="1371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3"/>
          <p:cNvSpPr>
            <a:spLocks noChangeArrowheads="1"/>
          </p:cNvSpPr>
          <p:nvPr/>
        </p:nvSpPr>
        <p:spPr bwMode="auto">
          <a:xfrm>
            <a:off x="730250" y="6586538"/>
            <a:ext cx="25669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Корпорация Honeywell International, 2016 г. Все права защищены. </a:t>
            </a:r>
          </a:p>
        </p:txBody>
      </p:sp>
    </p:spTree>
    <p:extLst>
      <p:ext uri="{BB962C8B-B14F-4D97-AF65-F5344CB8AC3E}">
        <p14:creationId xmlns:p14="http://schemas.microsoft.com/office/powerpoint/2010/main" val="3140682019"/>
      </p:ext>
    </p:extLst>
  </p:cSld>
  <p:clrMap bg1="lt1" tx1="dk1" bg2="lt2" tx2="dk2" accent1="accent1" accent2="accent2" accent3="accent3" accent4="accent4" accent5="accent5" accent6="accent6" hlink="hlink" folHlink="folHlink"/>
  <p:sldLayoutIdLst>
    <p:sldLayoutId id="2147493635" r:id="rId1"/>
    <p:sldLayoutId id="2147493636" r:id="rId2"/>
    <p:sldLayoutId id="2147493637" r:id="rId3"/>
    <p:sldLayoutId id="2147493638" r:id="rId4"/>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pPr>
                <a:defRPr/>
              </a:pPr>
              <a:t>‹#›</a:t>
            </a:fld>
            <a:endParaRPr lang="en-US" dirty="0"/>
          </a:p>
        </p:txBody>
      </p:sp>
      <p:sp>
        <p:nvSpPr>
          <p:cNvPr id="10" name="Rectangle 23"/>
          <p:cNvSpPr>
            <a:spLocks noChangeArrowheads="1"/>
          </p:cNvSpPr>
          <p:nvPr/>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chemeClr val="accent3"/>
                </a:solidFill>
              </a:rPr>
              <a:t>© Конфиденциальная информация корпорации Honeywell International, 2017 г. Все права защищены. </a:t>
            </a:r>
          </a:p>
        </p:txBody>
      </p:sp>
      <p:sp>
        <p:nvSpPr>
          <p:cNvPr id="2" name="Footer Placeholder 1"/>
          <p:cNvSpPr>
            <a:spLocks noGrp="1"/>
          </p:cNvSpPr>
          <p:nvPr>
            <p:ph type="ftr" sz="quarter" idx="3"/>
          </p:nvPr>
        </p:nvSpPr>
        <p:spPr>
          <a:xfrm>
            <a:off x="712788" y="6656832"/>
            <a:ext cx="1248739" cy="276999"/>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endParaRPr lang="en-US" dirty="0"/>
          </a:p>
        </p:txBody>
      </p:sp>
      <p:pic>
        <p:nvPicPr>
          <p:cNvPr id="12" name="Picture 11"/>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758037" y="6340391"/>
            <a:ext cx="1215079" cy="337150"/>
          </a:xfrm>
          <a:prstGeom prst="rect">
            <a:avLst/>
          </a:prstGeom>
        </p:spPr>
      </p:pic>
    </p:spTree>
    <p:extLst>
      <p:ext uri="{BB962C8B-B14F-4D97-AF65-F5344CB8AC3E}">
        <p14:creationId xmlns:p14="http://schemas.microsoft.com/office/powerpoint/2010/main" val="3163171567"/>
      </p:ext>
    </p:extLst>
  </p:cSld>
  <p:clrMap bg1="lt1" tx1="dk1" bg2="lt2" tx2="dk2" accent1="accent1" accent2="accent2" accent3="accent3" accent4="accent4" accent5="accent5" accent6="accent6" hlink="hlink" folHlink="folHlink"/>
  <p:sldLayoutIdLst>
    <p:sldLayoutId id="2147493642" r:id="rId1"/>
    <p:sldLayoutId id="2147493643" r:id="rId2"/>
    <p:sldLayoutId id="2147493644" r:id="rId3"/>
    <p:sldLayoutId id="2147493645" r:id="rId4"/>
    <p:sldLayoutId id="2147493646" r:id="rId5"/>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44" name="think-cell Slide" r:id="rId8" imgW="360" imgH="360" progId="">
                  <p:embed/>
                </p:oleObj>
              </mc:Choice>
              <mc:Fallback>
                <p:oleObj name="think-cell Slide" r:id="rId8" imgW="360" imgH="360" progId="">
                  <p:embed/>
                  <p:pic>
                    <p:nvPicPr>
                      <p:cNvPr id="0" name="Picture 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Picture 1" descr="16-9 wTKaway.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0"/>
            <a:ext cx="12207360" cy="6866640"/>
          </a:xfrm>
          <a:prstGeom prst="rect">
            <a:avLst/>
          </a:prstGeom>
        </p:spPr>
      </p:pic>
      <p:sp>
        <p:nvSpPr>
          <p:cNvPr id="3075" name="Title Placeholder 1"/>
          <p:cNvSpPr>
            <a:spLocks noGrp="1"/>
          </p:cNvSpPr>
          <p:nvPr>
            <p:ph type="title"/>
          </p:nvPr>
        </p:nvSpPr>
        <p:spPr bwMode="auto">
          <a:xfrm>
            <a:off x="713317" y="357189"/>
            <a:ext cx="10508865" cy="49847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3076" name="Rectangle 23"/>
          <p:cNvSpPr>
            <a:spLocks noChangeArrowheads="1"/>
          </p:cNvSpPr>
          <p:nvPr/>
        </p:nvSpPr>
        <p:spPr bwMode="auto">
          <a:xfrm>
            <a:off x="730692" y="6164234"/>
            <a:ext cx="3506088" cy="20005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2016 г. Все права защищены. </a:t>
            </a:r>
          </a:p>
        </p:txBody>
      </p:sp>
      <p:sp>
        <p:nvSpPr>
          <p:cNvPr id="9" name="Slide Number Placeholder 5"/>
          <p:cNvSpPr>
            <a:spLocks noGrp="1"/>
          </p:cNvSpPr>
          <p:nvPr>
            <p:ph type="sldNum" sz="quarter" idx="4"/>
          </p:nvPr>
        </p:nvSpPr>
        <p:spPr>
          <a:xfrm>
            <a:off x="11645901" y="2"/>
            <a:ext cx="675217"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58E27D68-75D7-1046-B88F-55C44A5ED9A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12624488"/>
      </p:ext>
    </p:extLst>
  </p:cSld>
  <p:clrMap bg1="lt1" tx1="dk1" bg2="lt2" tx2="dk2" accent1="accent1" accent2="accent2" accent3="accent3" accent4="accent4" accent5="accent5" accent6="accent6" hlink="hlink" folHlink="folHlink"/>
  <p:sldLayoutIdLst>
    <p:sldLayoutId id="2147493649" r:id="rId1"/>
    <p:sldLayoutId id="2147493650" r:id="rId2"/>
    <p:sldLayoutId id="2147493651" r:id="rId3"/>
    <p:sldLayoutId id="2147493652" r:id="rId4"/>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1" descr="16-9 wTKaway.png"/>
          <p:cNvPicPr>
            <a:picLocks noChangeAspect="1"/>
          </p:cNvPicPr>
          <p:nvPr userDrawn="1"/>
        </p:nvPicPr>
        <p:blipFill>
          <a:blip r:embed="rId9">
            <a:extLst>
              <a:ext uri="{28A0092B-C50C-407E-A947-70E740481C1C}">
                <a14:useLocalDpi xmlns:a14="http://schemas.microsoft.com/office/drawing/2010/main"/>
              </a:ext>
            </a:extLst>
          </a:blip>
          <a:srcRect/>
          <a:stretch>
            <a:fillRect/>
          </a:stretch>
        </p:blipFill>
        <p:spPr bwMode="auto">
          <a:xfrm>
            <a:off x="0" y="0"/>
            <a:ext cx="12207875" cy="6865938"/>
          </a:xfrm>
          <a:prstGeom prst="rect">
            <a:avLst/>
          </a:prstGeom>
          <a:noFill/>
          <a:ln w="9525">
            <a:noFill/>
            <a:miter lim="800000"/>
            <a:headEnd/>
            <a:tailEnd/>
          </a:ln>
        </p:spPr>
      </p:pic>
      <p:sp>
        <p:nvSpPr>
          <p:cNvPr id="9219" name="Title Placeholder 1"/>
          <p:cNvSpPr>
            <a:spLocks noGrp="1"/>
          </p:cNvSpPr>
          <p:nvPr>
            <p:ph type="title"/>
          </p:nvPr>
        </p:nvSpPr>
        <p:spPr bwMode="auto">
          <a:xfrm>
            <a:off x="712788" y="357188"/>
            <a:ext cx="10509250" cy="498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6" name="Rectangle 23"/>
          <p:cNvSpPr>
            <a:spLocks noChangeArrowheads="1"/>
          </p:cNvSpPr>
          <p:nvPr/>
        </p:nvSpPr>
        <p:spPr bwMode="auto">
          <a:xfrm>
            <a:off x="730250" y="6164263"/>
            <a:ext cx="2396810" cy="200055"/>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Корпорация Honeywell International, 2016 г. Все права защищены. </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C986965-61CA-4646-B047-497CF1D8EFE8}" type="slidenum">
              <a:rPr lang="en-US">
                <a:solidFill>
                  <a:srgbClr val="FFFFFF"/>
                </a:solidFill>
              </a:rPr>
              <a:pPr>
                <a:defRPr/>
              </a:pPr>
              <a:t>‹#›</a:t>
            </a:fld>
            <a:endParaRPr lang="en-US" dirty="0">
              <a:solidFill>
                <a:srgbClr val="FFFFFF"/>
              </a:solidFill>
            </a:endParaRPr>
          </a:p>
        </p:txBody>
      </p:sp>
      <p:sp>
        <p:nvSpPr>
          <p:cNvPr id="6" name="Round Single Corner Rectangle 5"/>
          <p:cNvSpPr/>
          <p:nvPr userDrawn="1"/>
        </p:nvSpPr>
        <p:spPr>
          <a:xfrm>
            <a:off x="0" y="6364288"/>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FFFF"/>
              </a:solidFill>
            </a:endParaRPr>
          </a:p>
        </p:txBody>
      </p:sp>
    </p:spTree>
    <p:extLst>
      <p:ext uri="{BB962C8B-B14F-4D97-AF65-F5344CB8AC3E}">
        <p14:creationId xmlns:p14="http://schemas.microsoft.com/office/powerpoint/2010/main" val="1860469066"/>
      </p:ext>
    </p:extLst>
  </p:cSld>
  <p:clrMap bg1="lt1" tx1="dk1" bg2="lt2" tx2="dk2" accent1="accent1" accent2="accent2" accent3="accent3" accent4="accent4" accent5="accent5" accent6="accent6" hlink="hlink" folHlink="folHlink"/>
  <p:sldLayoutIdLst>
    <p:sldLayoutId id="2147493663" r:id="rId1"/>
    <p:sldLayoutId id="2147493664" r:id="rId2"/>
    <p:sldLayoutId id="2147493665" r:id="rId3"/>
    <p:sldLayoutId id="2147493666" r:id="rId4"/>
    <p:sldLayoutId id="2147493667" r:id="rId5"/>
    <p:sldLayoutId id="2147493668" r:id="rId6"/>
    <p:sldLayoutId id="2147493669" r:id="rId7"/>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ound Single Corner Rectangle 1"/>
          <p:cNvSpPr>
            <a:spLocks noChangeAspect="1"/>
          </p:cNvSpPr>
          <p:nvPr/>
        </p:nvSpPr>
        <p:spPr>
          <a:xfrm rot="5400000">
            <a:off x="10369296" y="0"/>
            <a:ext cx="1828800" cy="1828723"/>
          </a:xfrm>
          <a:custGeom>
            <a:avLst/>
            <a:gdLst>
              <a:gd name="connsiteX0" fmla="*/ 0 w 1371600"/>
              <a:gd name="connsiteY0" fmla="*/ 0 h 1532236"/>
              <a:gd name="connsiteX1" fmla="*/ 1142995 w 1371600"/>
              <a:gd name="connsiteY1" fmla="*/ 0 h 1532236"/>
              <a:gd name="connsiteX2" fmla="*/ 1371600 w 1371600"/>
              <a:gd name="connsiteY2" fmla="*/ 228605 h 1532236"/>
              <a:gd name="connsiteX3" fmla="*/ 1371600 w 1371600"/>
              <a:gd name="connsiteY3" fmla="*/ 1532236 h 1532236"/>
              <a:gd name="connsiteX4" fmla="*/ 0 w 1371600"/>
              <a:gd name="connsiteY4" fmla="*/ 1532236 h 1532236"/>
              <a:gd name="connsiteX5" fmla="*/ 0 w 1371600"/>
              <a:gd name="connsiteY5" fmla="*/ 0 h 1532236"/>
              <a:gd name="connsiteX0" fmla="*/ 0 w 1371600"/>
              <a:gd name="connsiteY0" fmla="*/ 0 h 1532236"/>
              <a:gd name="connsiteX1" fmla="*/ 1142995 w 1371600"/>
              <a:gd name="connsiteY1" fmla="*/ 0 h 1532236"/>
              <a:gd name="connsiteX2" fmla="*/ 1371600 w 1371600"/>
              <a:gd name="connsiteY2" fmla="*/ 228605 h 1532236"/>
              <a:gd name="connsiteX3" fmla="*/ 0 w 1371600"/>
              <a:gd name="connsiteY3" fmla="*/ 1532236 h 1532236"/>
              <a:gd name="connsiteX4" fmla="*/ 0 w 1371600"/>
              <a:gd name="connsiteY4"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8 h 1532244"/>
              <a:gd name="connsiteX1" fmla="*/ 1142995 w 1142995"/>
              <a:gd name="connsiteY1" fmla="*/ 8 h 1532244"/>
              <a:gd name="connsiteX2" fmla="*/ 0 w 1142995"/>
              <a:gd name="connsiteY2" fmla="*/ 1532244 h 1532244"/>
              <a:gd name="connsiteX3" fmla="*/ 0 w 1142995"/>
              <a:gd name="connsiteY3" fmla="*/ 8 h 1532244"/>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4012 w 1147007"/>
              <a:gd name="connsiteY0" fmla="*/ 9 h 1532245"/>
              <a:gd name="connsiteX1" fmla="*/ 1147007 w 1147007"/>
              <a:gd name="connsiteY1" fmla="*/ 9 h 1532245"/>
              <a:gd name="connsiteX2" fmla="*/ 4012 w 1147007"/>
              <a:gd name="connsiteY2" fmla="*/ 1532245 h 1532245"/>
              <a:gd name="connsiteX3" fmla="*/ 4012 w 1147007"/>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76 h 1532312"/>
              <a:gd name="connsiteX1" fmla="*/ 1142995 w 1142995"/>
              <a:gd name="connsiteY1" fmla="*/ 76 h 1532312"/>
              <a:gd name="connsiteX2" fmla="*/ 0 w 1142995"/>
              <a:gd name="connsiteY2" fmla="*/ 1532312 h 1532312"/>
              <a:gd name="connsiteX3" fmla="*/ 0 w 1142995"/>
              <a:gd name="connsiteY3" fmla="*/ 76 h 1532312"/>
              <a:gd name="connsiteX0" fmla="*/ 0 w 1142995"/>
              <a:gd name="connsiteY0" fmla="*/ 83 h 1532319"/>
              <a:gd name="connsiteX1" fmla="*/ 1142995 w 1142995"/>
              <a:gd name="connsiteY1" fmla="*/ 83 h 1532319"/>
              <a:gd name="connsiteX2" fmla="*/ 0 w 1142995"/>
              <a:gd name="connsiteY2" fmla="*/ 1532319 h 1532319"/>
              <a:gd name="connsiteX3" fmla="*/ 0 w 1142995"/>
              <a:gd name="connsiteY3" fmla="*/ 83 h 1532319"/>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Lst>
            <a:ahLst/>
            <a:cxnLst>
              <a:cxn ang="0">
                <a:pos x="connsiteX0" y="connsiteY0"/>
              </a:cxn>
              <a:cxn ang="0">
                <a:pos x="connsiteX1" y="connsiteY1"/>
              </a:cxn>
              <a:cxn ang="0">
                <a:pos x="connsiteX2" y="connsiteY2"/>
              </a:cxn>
              <a:cxn ang="0">
                <a:pos x="connsiteX3" y="connsiteY3"/>
              </a:cxn>
            </a:cxnLst>
            <a:rect l="l" t="t" r="r" b="b"/>
            <a:pathLst>
              <a:path w="1142995" h="1532236">
                <a:moveTo>
                  <a:pt x="0" y="0"/>
                </a:moveTo>
                <a:lnTo>
                  <a:pt x="1142995" y="0"/>
                </a:lnTo>
                <a:cubicBezTo>
                  <a:pt x="511969" y="21249"/>
                  <a:pt x="3930" y="739945"/>
                  <a:pt x="0" y="1532236"/>
                </a:cubicBezTo>
                <a:cubicBezTo>
                  <a:pt x="4519" y="403311"/>
                  <a:pt x="0" y="510745"/>
                  <a:pt x="0" y="0"/>
                </a:cubicBezTo>
                <a:close/>
              </a:path>
            </a:pathLst>
          </a:custGeom>
          <a:solidFill>
            <a:schemeClr val="accent3"/>
          </a:solidFill>
          <a:ln w="9525" cmpd="sng">
            <a:noFill/>
          </a:ln>
          <a:effectLst>
            <a:innerShdw blurRad="127000" dist="25400" dir="2700000">
              <a:schemeClr val="accent3">
                <a:lumMod val="50000"/>
                <a:alpha val="4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a:t> </a:t>
            </a:r>
          </a:p>
        </p:txBody>
      </p:sp>
      <p:sp>
        <p:nvSpPr>
          <p:cNvPr id="3077" name="Title Placeholder 1"/>
          <p:cNvSpPr>
            <a:spLocks noGrp="1"/>
          </p:cNvSpPr>
          <p:nvPr>
            <p:ph type="title"/>
          </p:nvPr>
        </p:nvSpPr>
        <p:spPr bwMode="auto">
          <a:xfrm>
            <a:off x="712788" y="357188"/>
            <a:ext cx="10804525" cy="498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6" name="Rectangle 23"/>
          <p:cNvSpPr>
            <a:spLocks noChangeArrowheads="1"/>
          </p:cNvSpPr>
          <p:nvPr/>
        </p:nvSpPr>
        <p:spPr bwMode="auto">
          <a:xfrm>
            <a:off x="260350" y="6656388"/>
            <a:ext cx="2517775"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chemeClr val="accent2"/>
                </a:solidFill>
              </a:rPr>
              <a:t>© Корпорация Honeywell International, 2016 г. Все права защищены. </a:t>
            </a:r>
          </a:p>
        </p:txBody>
      </p:sp>
      <p:sp>
        <p:nvSpPr>
          <p:cNvPr id="10" name="Slide Number Placeholder 5"/>
          <p:cNvSpPr>
            <a:spLocks noGrp="1"/>
          </p:cNvSpPr>
          <p:nvPr>
            <p:ph type="sldNum" sz="quarter" idx="4"/>
          </p:nvPr>
        </p:nvSpPr>
        <p:spPr>
          <a:xfrm>
            <a:off x="11645900" y="0"/>
            <a:ext cx="674688" cy="5048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b="1">
                <a:solidFill>
                  <a:schemeClr val="bg1"/>
                </a:solidFill>
                <a:latin typeface="HelveticaNeue MediumCond"/>
                <a:ea typeface="HelveticaNeue MediumCond"/>
                <a:cs typeface="HelveticaNeue MediumCond"/>
              </a:defRPr>
            </a:lvl1pPr>
          </a:lstStyle>
          <a:p>
            <a:pPr>
              <a:defRPr/>
            </a:pPr>
            <a:fld id="{3C1459E3-C96F-40C6-ABB4-5A5D54672F70}" type="slidenum">
              <a:rPr lang="en-US"/>
              <a:pPr>
                <a:defRPr/>
              </a:pPr>
              <a:t>‹#›</a:t>
            </a:fld>
            <a:endParaRPr lang="en-US"/>
          </a:p>
        </p:txBody>
      </p:sp>
      <p:pic>
        <p:nvPicPr>
          <p:cNvPr id="3080" name="Picture 10" descr="\\localhost\Volumes\DMS-Server\Clients\Honeywell PPT \Honeywell - Freestanding Logos\Honeywell - Freestanding Logo RGB.png"/>
          <p:cNvPicPr>
            <a:picLocks noChangeAspect="1"/>
          </p:cNvPicPr>
          <p:nvPr/>
        </p:nvPicPr>
        <p:blipFill>
          <a:blip r:embed="rId12" r:link="rId13" cstate="email">
            <a:extLst>
              <a:ext uri="{28A0092B-C50C-407E-A947-70E740481C1C}">
                <a14:useLocalDpi xmlns:a14="http://schemas.microsoft.com/office/drawing/2010/main"/>
              </a:ext>
            </a:extLst>
          </a:blip>
          <a:srcRect/>
          <a:stretch>
            <a:fillRect/>
          </a:stretch>
        </p:blipFill>
        <p:spPr bwMode="auto">
          <a:xfrm>
            <a:off x="10388600" y="6519863"/>
            <a:ext cx="1371600" cy="260350"/>
          </a:xfrm>
          <a:prstGeom prst="rect">
            <a:avLst/>
          </a:prstGeom>
          <a:noFill/>
          <a:ln w="9525">
            <a:noFill/>
            <a:miter lim="800000"/>
            <a:headEnd/>
            <a:tailEnd/>
          </a:ln>
        </p:spPr>
      </p:pic>
    </p:spTree>
    <p:extLst>
      <p:ext uri="{BB962C8B-B14F-4D97-AF65-F5344CB8AC3E}">
        <p14:creationId xmlns:p14="http://schemas.microsoft.com/office/powerpoint/2010/main" val="418749425"/>
      </p:ext>
    </p:extLst>
  </p:cSld>
  <p:clrMap bg1="lt1" tx1="dk1" bg2="lt2" tx2="dk2" accent1="accent1" accent2="accent2" accent3="accent3" accent4="accent4" accent5="accent5" accent6="accent6" hlink="hlink" folHlink="folHlink"/>
  <p:sldLayoutIdLst>
    <p:sldLayoutId id="2147493671" r:id="rId1"/>
    <p:sldLayoutId id="2147493672" r:id="rId2"/>
    <p:sldLayoutId id="2147493673" r:id="rId3"/>
    <p:sldLayoutId id="2147493674" r:id="rId4"/>
    <p:sldLayoutId id="2147493675" r:id="rId5"/>
    <p:sldLayoutId id="2147493676" r:id="rId6"/>
    <p:sldLayoutId id="2147493677" r:id="rId7"/>
    <p:sldLayoutId id="2147493678" r:id="rId8"/>
    <p:sldLayoutId id="2147493679" r:id="rId9"/>
    <p:sldLayoutId id="2147493680" r:id="rId10"/>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48600" y="5114465"/>
            <a:ext cx="1788000" cy="516858"/>
          </a:xfrm>
          <a:prstGeom prst="rect">
            <a:avLst/>
          </a:prstGeom>
        </p:spPr>
      </p:pic>
      <p:sp>
        <p:nvSpPr>
          <p:cNvPr id="11"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solidFill>
              </a:rPr>
              <a:t>© Конфиденциальная информация корпорации Honeywell International, 2017 г. Все права защищены. </a:t>
            </a:r>
          </a:p>
        </p:txBody>
      </p:sp>
      <p:pic>
        <p:nvPicPr>
          <p:cNvPr id="21" name="Picture 20"/>
          <p:cNvPicPr>
            <a:picLocks noChangeAspect="1"/>
          </p:cNvPicPr>
          <p:nvPr userDrawn="1"/>
        </p:nvPicPr>
        <p:blipFill rotWithShape="1">
          <a:blip r:embed="rId5">
            <a:extLst>
              <a:ext uri="{28A0092B-C50C-407E-A947-70E740481C1C}">
                <a14:useLocalDpi xmlns:a14="http://schemas.microsoft.com/office/drawing/2010/main" val="0"/>
              </a:ext>
            </a:extLst>
          </a:blip>
          <a:srcRect r="1593" b="16854"/>
          <a:stretch/>
        </p:blipFill>
        <p:spPr>
          <a:xfrm>
            <a:off x="-2170" y="3619"/>
            <a:ext cx="12182673" cy="6858000"/>
          </a:xfrm>
          <a:prstGeom prst="rect">
            <a:avLst/>
          </a:prstGeom>
        </p:spPr>
      </p:pic>
      <p:sp>
        <p:nvSpPr>
          <p:cNvPr id="6" name="Rectangle 5"/>
          <p:cNvSpPr/>
          <p:nvPr userDrawn="1"/>
        </p:nvSpPr>
        <p:spPr>
          <a:xfrm>
            <a:off x="-6799" y="-2447"/>
            <a:ext cx="12191999" cy="6856887"/>
          </a:xfrm>
          <a:prstGeom prst="rect">
            <a:avLst/>
          </a:prstGeom>
          <a:solidFill>
            <a:schemeClr val="tx1">
              <a:alpha val="70000"/>
            </a:schemeClr>
          </a:soli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rgbClr val="707070"/>
              </a:solidFill>
            </a:endParaRPr>
          </a:p>
        </p:txBody>
      </p:sp>
      <p:pic>
        <p:nvPicPr>
          <p:cNvPr id="9" name="Picture 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378688" y="3619"/>
            <a:ext cx="1810137" cy="1810137"/>
          </a:xfrm>
          <a:prstGeom prst="rect">
            <a:avLst/>
          </a:prstGeom>
        </p:spPr>
      </p:pic>
      <p:grpSp>
        <p:nvGrpSpPr>
          <p:cNvPr id="7" name="Group 6"/>
          <p:cNvGrpSpPr/>
          <p:nvPr userDrawn="1"/>
        </p:nvGrpSpPr>
        <p:grpSpPr>
          <a:xfrm>
            <a:off x="2209033" y="194971"/>
            <a:ext cx="7908994" cy="5379415"/>
            <a:chOff x="12364904" y="-2391932"/>
            <a:chExt cx="7908994" cy="5379415"/>
          </a:xfrm>
        </p:grpSpPr>
        <p:grpSp>
          <p:nvGrpSpPr>
            <p:cNvPr id="4" name="Group 3"/>
            <p:cNvGrpSpPr/>
            <p:nvPr userDrawn="1"/>
          </p:nvGrpSpPr>
          <p:grpSpPr>
            <a:xfrm>
              <a:off x="12364904" y="-2391932"/>
              <a:ext cx="7908994" cy="5379415"/>
              <a:chOff x="2048671" y="297776"/>
              <a:chExt cx="7908994" cy="5379415"/>
            </a:xfrm>
          </p:grpSpPr>
          <p:sp>
            <p:nvSpPr>
              <p:cNvPr id="15" name="Content Placeholder 4"/>
              <p:cNvSpPr txBox="1">
                <a:spLocks/>
              </p:cNvSpPr>
              <p:nvPr userDrawn="1"/>
            </p:nvSpPr>
            <p:spPr>
              <a:xfrm>
                <a:off x="2048671" y="4230166"/>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1261C"/>
                  </a:buClr>
                  <a:buFont typeface="Arial" panose="020B0604020202020204" pitchFamily="34" charset="0"/>
                  <a:buNone/>
                  <a:defRPr/>
                </a:pPr>
                <a:r>
                  <a:rPr lang="ru-RU" dirty="0">
                    <a:solidFill>
                      <a:srgbClr val="FFFFFF"/>
                    </a:solidFill>
                  </a:rPr>
                  <a:t>Жизненный цикл</a:t>
                </a:r>
              </a:p>
            </p:txBody>
          </p:sp>
          <p:pic>
            <p:nvPicPr>
              <p:cNvPr id="16" name="Picture 15" descr="Graphic 6b.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275009" y="841110"/>
                <a:ext cx="7473591" cy="4836081"/>
              </a:xfrm>
              <a:prstGeom prst="rect">
                <a:avLst/>
              </a:prstGeom>
            </p:spPr>
          </p:pic>
          <p:sp>
            <p:nvSpPr>
              <p:cNvPr id="18" name="Content Placeholder 4"/>
              <p:cNvSpPr txBox="1">
                <a:spLocks/>
              </p:cNvSpPr>
              <p:nvPr userDrawn="1"/>
            </p:nvSpPr>
            <p:spPr>
              <a:xfrm>
                <a:off x="5886017" y="297776"/>
                <a:ext cx="2229557"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1261C"/>
                  </a:buClr>
                  <a:buFont typeface="Arial" panose="020B0604020202020204" pitchFamily="34" charset="0"/>
                  <a:buNone/>
                  <a:defRPr/>
                </a:pPr>
                <a:r>
                  <a:rPr lang="ru-RU" dirty="0">
                    <a:solidFill>
                      <a:srgbClr val="FFFFFF"/>
                    </a:solidFill>
                  </a:rPr>
                  <a:t>Развертывание</a:t>
                </a:r>
              </a:p>
            </p:txBody>
          </p:sp>
          <p:sp>
            <p:nvSpPr>
              <p:cNvPr id="19" name="Content Placeholder 4"/>
              <p:cNvSpPr txBox="1">
                <a:spLocks/>
              </p:cNvSpPr>
              <p:nvPr userDrawn="1"/>
            </p:nvSpPr>
            <p:spPr>
              <a:xfrm>
                <a:off x="8115575" y="4230166"/>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1261C"/>
                  </a:buClr>
                  <a:buFont typeface="Arial" panose="020B0604020202020204" pitchFamily="34" charset="0"/>
                  <a:buNone/>
                  <a:defRPr/>
                </a:pPr>
                <a:r>
                  <a:rPr lang="ru-RU" dirty="0">
                    <a:solidFill>
                      <a:srgbClr val="FFFFFF"/>
                    </a:solidFill>
                  </a:rPr>
                  <a:t>Производительность</a:t>
                </a:r>
              </a:p>
            </p:txBody>
          </p:sp>
        </p:grpSp>
        <p:sp>
          <p:nvSpPr>
            <p:cNvPr id="17" name="Content Placeholder 4"/>
            <p:cNvSpPr txBox="1">
              <a:spLocks/>
            </p:cNvSpPr>
            <p:nvPr userDrawn="1"/>
          </p:nvSpPr>
          <p:spPr>
            <a:xfrm>
              <a:off x="15297332" y="276669"/>
              <a:ext cx="2059439" cy="1161968"/>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defRPr/>
              </a:pPr>
              <a:r>
                <a:rPr lang="ru-RU" sz="2400" b="1" dirty="0">
                  <a:solidFill>
                    <a:srgbClr val="FFFFFF"/>
                  </a:solidFill>
                </a:rPr>
                <a:t>Mobility</a:t>
              </a:r>
            </a:p>
            <a:p>
              <a:pPr marL="0" indent="0" algn="ctr">
                <a:buClr>
                  <a:srgbClr val="E1261C"/>
                </a:buClr>
                <a:buFont typeface="Arial" panose="020B0604020202020204" pitchFamily="34" charset="0"/>
                <a:buNone/>
                <a:defRPr/>
              </a:pPr>
              <a:r>
                <a:rPr lang="ru-RU" sz="2400" b="1" dirty="0">
                  <a:solidFill>
                    <a:srgbClr val="FFFFFF"/>
                  </a:solidFill>
                </a:rPr>
                <a:t>Edge</a:t>
              </a:r>
            </a:p>
          </p:txBody>
        </p:sp>
      </p:grpSp>
      <p:grpSp>
        <p:nvGrpSpPr>
          <p:cNvPr id="2" name="Group 1"/>
          <p:cNvGrpSpPr/>
          <p:nvPr userDrawn="1"/>
        </p:nvGrpSpPr>
        <p:grpSpPr>
          <a:xfrm>
            <a:off x="-27719" y="3823616"/>
            <a:ext cx="12376845" cy="3052762"/>
            <a:chOff x="-462601" y="4051785"/>
            <a:chExt cx="12376845" cy="3052762"/>
          </a:xfrm>
        </p:grpSpPr>
        <p:pic>
          <p:nvPicPr>
            <p:cNvPr id="20" name="Picture 1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23200" y="6016165"/>
              <a:ext cx="1788000" cy="516858"/>
            </a:xfrm>
            <a:prstGeom prst="rect">
              <a:avLst/>
            </a:prstGeom>
          </p:spPr>
        </p:pic>
        <p:pic>
          <p:nvPicPr>
            <p:cNvPr id="2051" name="Picture 5" descr="Corner-01 copy.png"/>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462601" y="4051785"/>
              <a:ext cx="12376845" cy="3052762"/>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grpSp>
      <p:pic>
        <p:nvPicPr>
          <p:cNvPr id="22" name="Picture 2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23200" y="6016165"/>
            <a:ext cx="1788000" cy="516858"/>
          </a:xfrm>
          <a:prstGeom prst="rect">
            <a:avLst/>
          </a:prstGeom>
        </p:spPr>
      </p:pic>
    </p:spTree>
    <p:extLst>
      <p:ext uri="{BB962C8B-B14F-4D97-AF65-F5344CB8AC3E}">
        <p14:creationId xmlns:p14="http://schemas.microsoft.com/office/powerpoint/2010/main" val="2191425356"/>
      </p:ext>
    </p:extLst>
  </p:cSld>
  <p:clrMap bg1="lt1" tx1="dk1" bg2="lt2" tx2="dk2" accent1="accent1" accent2="accent2" accent3="accent3" accent4="accent4" accent5="accent5" accent6="accent6" hlink="hlink" folHlink="folHlink"/>
  <p:sldLayoutIdLst>
    <p:sldLayoutId id="2147493684" r:id="rId1"/>
    <p:sldLayoutId id="2147493685" r:id="rId2"/>
  </p:sldLayoutIdLst>
  <p:hf hdr="0" ftr="0" dt="0"/>
  <p:txStyles>
    <p:titleStyle>
      <a:lvl1pPr algn="l" defTabSz="457200" rtl="0" eaLnBrk="0" fontAlgn="base" hangingPunct="0">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fontAlgn="base">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fontAlgn="base">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fontAlgn="base">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fontAlgn="base">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0" fontAlgn="base" hangingPunct="0">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0" fontAlgn="base" hangingPunct="0">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4">
            <a:extLst>
              <a:ext uri="{28A0092B-C50C-407E-A947-70E740481C1C}">
                <a14:useLocalDpi xmlns:a14="http://schemas.microsoft.com/office/drawing/2010/main" val="0"/>
              </a:ext>
            </a:extLst>
          </a:blip>
          <a:srcRect l="5142" t="12460"/>
          <a:stretch/>
        </p:blipFill>
        <p:spPr>
          <a:xfrm>
            <a:off x="0" y="3619"/>
            <a:ext cx="12167560" cy="6334546"/>
          </a:xfrm>
          <a:prstGeom prst="rect">
            <a:avLst/>
          </a:prstGeom>
        </p:spPr>
      </p:pic>
      <p:sp>
        <p:nvSpPr>
          <p:cNvPr id="6" name="Rectangle 5"/>
          <p:cNvSpPr/>
          <p:nvPr userDrawn="1"/>
        </p:nvSpPr>
        <p:spPr>
          <a:xfrm>
            <a:off x="-6799" y="-2447"/>
            <a:ext cx="12191999" cy="6856887"/>
          </a:xfrm>
          <a:prstGeom prst="rect">
            <a:avLst/>
          </a:prstGeom>
          <a:solidFill>
            <a:schemeClr val="tx1">
              <a:alpha val="70000"/>
            </a:schemeClr>
          </a:soli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rgbClr val="707070"/>
              </a:solidFill>
            </a:endParaRPr>
          </a:p>
        </p:txBody>
      </p:sp>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412" y="-98477"/>
            <a:ext cx="11695176" cy="6585393"/>
          </a:xfrm>
          <a:prstGeom prst="rect">
            <a:avLst/>
          </a:prstGeom>
          <a:ln w="28575">
            <a:noFill/>
          </a:ln>
        </p:spPr>
      </p:pic>
      <p:sp>
        <p:nvSpPr>
          <p:cNvPr id="11"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solidFill>
              </a:rPr>
              <a:t>© Конфиденциальная информация корпорации Honeywell International, 2017 г. Все права защищены. </a:t>
            </a:r>
          </a:p>
        </p:txBody>
      </p:sp>
      <p:pic>
        <p:nvPicPr>
          <p:cNvPr id="9" name="Picture 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378688" y="3619"/>
            <a:ext cx="1810137" cy="1810137"/>
          </a:xfrm>
          <a:prstGeom prst="rect">
            <a:avLst/>
          </a:prstGeom>
        </p:spPr>
      </p:pic>
      <p:pic>
        <p:nvPicPr>
          <p:cNvPr id="2051" name="Picture 5" descr="Corner-01 copy.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719" y="3823616"/>
            <a:ext cx="12376845" cy="3052762"/>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76394" y="5970262"/>
            <a:ext cx="1788000" cy="496120"/>
          </a:xfrm>
          <a:prstGeom prst="rect">
            <a:avLst/>
          </a:prstGeom>
        </p:spPr>
      </p:pic>
      <p:sp>
        <p:nvSpPr>
          <p:cNvPr id="17" name="Content Placeholder 4"/>
          <p:cNvSpPr txBox="1">
            <a:spLocks/>
          </p:cNvSpPr>
          <p:nvPr userDrawn="1"/>
        </p:nvSpPr>
        <p:spPr>
          <a:xfrm>
            <a:off x="3978302" y="2440743"/>
            <a:ext cx="4344017" cy="956603"/>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defRPr/>
            </a:pPr>
            <a:r>
              <a:rPr lang="ru-RU" sz="4800" dirty="0">
                <a:solidFill>
                  <a:srgbClr val="FFFFFF"/>
                </a:solidFill>
              </a:rPr>
              <a:t>Mobility Edge</a:t>
            </a:r>
            <a:r>
              <a:rPr lang="ru-RU" sz="4800" baseline="30000" dirty="0">
                <a:solidFill>
                  <a:srgbClr val="FFFFFF"/>
                </a:solidFill>
              </a:rPr>
              <a:t>™</a:t>
            </a:r>
          </a:p>
        </p:txBody>
      </p:sp>
      <p:sp>
        <p:nvSpPr>
          <p:cNvPr id="23" name="Content Placeholder 4"/>
          <p:cNvSpPr txBox="1">
            <a:spLocks/>
          </p:cNvSpPr>
          <p:nvPr userDrawn="1"/>
        </p:nvSpPr>
        <p:spPr>
          <a:xfrm>
            <a:off x="451409" y="3421756"/>
            <a:ext cx="2500131"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defRPr/>
            </a:pPr>
            <a:r>
              <a:rPr lang="ru-RU" sz="1400" cap="all" dirty="0">
                <a:solidFill>
                  <a:srgbClr val="FFFFFF"/>
                </a:solidFill>
              </a:rPr>
              <a:t>ОПТИМИЗАЦИЯ</a:t>
            </a:r>
          </a:p>
          <a:p>
            <a:pPr marL="0" indent="0" algn="ctr">
              <a:buClr>
                <a:srgbClr val="E1261C"/>
              </a:buClr>
              <a:buFont typeface="Arial" panose="020B0604020202020204" pitchFamily="34" charset="0"/>
              <a:buNone/>
              <a:defRPr/>
            </a:pPr>
            <a:r>
              <a:rPr lang="ru-RU" sz="1400" cap="all" dirty="0">
                <a:solidFill>
                  <a:srgbClr val="FFFFFF"/>
                </a:solidFill>
              </a:rPr>
              <a:t>ПРОИЗВОДИТЕЛЬНОСТИ</a:t>
            </a:r>
          </a:p>
        </p:txBody>
      </p:sp>
      <p:sp>
        <p:nvSpPr>
          <p:cNvPr id="27" name="Content Placeholder 4"/>
          <p:cNvSpPr txBox="1">
            <a:spLocks/>
          </p:cNvSpPr>
          <p:nvPr userDrawn="1"/>
        </p:nvSpPr>
        <p:spPr>
          <a:xfrm>
            <a:off x="8275937" y="537246"/>
            <a:ext cx="201812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defRPr/>
            </a:pPr>
            <a:r>
              <a:rPr lang="ru-RU" sz="1400" cap="all" dirty="0">
                <a:solidFill>
                  <a:srgbClr val="FFFFFF"/>
                </a:solidFill>
              </a:rPr>
              <a:t>УСКОРЕНИЕ</a:t>
            </a:r>
          </a:p>
          <a:p>
            <a:pPr marL="0" indent="0" algn="ctr">
              <a:buClr>
                <a:srgbClr val="E1261C"/>
              </a:buClr>
              <a:buFont typeface="Arial" panose="020B0604020202020204" pitchFamily="34" charset="0"/>
              <a:buNone/>
              <a:defRPr/>
            </a:pPr>
            <a:r>
              <a:rPr lang="ru-RU" sz="1400" cap="all" dirty="0">
                <a:solidFill>
                  <a:srgbClr val="FFFFFF"/>
                </a:solidFill>
              </a:rPr>
              <a:t>РАЗВЕРТЫВАНИЯ</a:t>
            </a:r>
          </a:p>
        </p:txBody>
      </p:sp>
      <p:sp>
        <p:nvSpPr>
          <p:cNvPr id="28" name="Content Placeholder 4"/>
          <p:cNvSpPr txBox="1">
            <a:spLocks/>
          </p:cNvSpPr>
          <p:nvPr userDrawn="1"/>
        </p:nvSpPr>
        <p:spPr>
          <a:xfrm>
            <a:off x="9064573" y="4543923"/>
            <a:ext cx="2102751" cy="504819"/>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936"/>
              </a:spcBef>
              <a:spcAft>
                <a:spcPts val="0"/>
              </a:spcAft>
              <a:buClr>
                <a:srgbClr val="E1261C"/>
              </a:buClr>
              <a:buFont typeface="Arial" panose="020B0604020202020204" pitchFamily="34" charset="0"/>
              <a:buNone/>
              <a:defRPr/>
            </a:pPr>
            <a:r>
              <a:rPr lang="ru-RU" sz="1400" cap="all" dirty="0">
                <a:solidFill>
                  <a:srgbClr val="FFFFFF"/>
                </a:solidFill>
              </a:rPr>
              <a:t>ПРОДЛЕНИЕ</a:t>
            </a:r>
          </a:p>
          <a:p>
            <a:pPr marL="0" indent="0" algn="ctr">
              <a:spcBef>
                <a:spcPts val="400"/>
              </a:spcBef>
              <a:spcAft>
                <a:spcPts val="600"/>
              </a:spcAft>
              <a:buClr>
                <a:srgbClr val="E1261C"/>
              </a:buClr>
              <a:buFont typeface="Arial" panose="020B0604020202020204" pitchFamily="34" charset="0"/>
              <a:buNone/>
              <a:defRPr/>
            </a:pPr>
            <a:r>
              <a:rPr lang="ru-RU" sz="1400" cap="all" dirty="0">
                <a:solidFill>
                  <a:srgbClr val="FFFFFF"/>
                </a:solidFill>
              </a:rPr>
              <a:t>Жизненного цикла</a:t>
            </a:r>
          </a:p>
        </p:txBody>
      </p:sp>
      <p:pic>
        <p:nvPicPr>
          <p:cNvPr id="29" name="Picture 2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87451" y="527433"/>
            <a:ext cx="1042416" cy="1037255"/>
          </a:xfrm>
          <a:prstGeom prst="rect">
            <a:avLst/>
          </a:prstGeom>
        </p:spPr>
      </p:pic>
      <p:pic>
        <p:nvPicPr>
          <p:cNvPr id="31" name="Picture 3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045866" y="4094276"/>
            <a:ext cx="1042416" cy="1037255"/>
          </a:xfrm>
          <a:prstGeom prst="rect">
            <a:avLst/>
          </a:prstGeom>
        </p:spPr>
      </p:pic>
      <p:pic>
        <p:nvPicPr>
          <p:cNvPr id="32" name="Picture 3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474261" y="3281935"/>
            <a:ext cx="1042416" cy="1037255"/>
          </a:xfrm>
          <a:prstGeom prst="rect">
            <a:avLst/>
          </a:prstGeom>
        </p:spPr>
      </p:pic>
      <p:cxnSp>
        <p:nvCxnSpPr>
          <p:cNvPr id="33" name="Straight Connector 32"/>
          <p:cNvCxnSpPr/>
          <p:nvPr userDrawn="1"/>
        </p:nvCxnSpPr>
        <p:spPr>
          <a:xfrm flipV="1">
            <a:off x="7536264" y="499772"/>
            <a:ext cx="1023536" cy="459846"/>
          </a:xfrm>
          <a:prstGeom prst="line">
            <a:avLst/>
          </a:prstGeom>
          <a:ln w="28575" cmpd="sng">
            <a:solidFill>
              <a:srgbClr val="257BAE"/>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8554776" y="499771"/>
            <a:ext cx="1584011" cy="0"/>
          </a:xfrm>
          <a:prstGeom prst="line">
            <a:avLst/>
          </a:prstGeom>
          <a:ln w="28575" cmpd="sng">
            <a:solidFill>
              <a:srgbClr val="257BAE"/>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7693099" y="4709160"/>
            <a:ext cx="1560974" cy="449697"/>
          </a:xfrm>
          <a:prstGeom prst="line">
            <a:avLst/>
          </a:prstGeom>
          <a:ln w="28575" cmpd="sng">
            <a:solidFill>
              <a:srgbClr val="588B36"/>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9249049" y="5158856"/>
            <a:ext cx="1728775" cy="1"/>
          </a:xfrm>
          <a:prstGeom prst="line">
            <a:avLst/>
          </a:prstGeom>
          <a:ln w="28575" cmpd="sng">
            <a:solidFill>
              <a:srgbClr val="588B36"/>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2606090" y="3376564"/>
            <a:ext cx="1287930" cy="400945"/>
          </a:xfrm>
          <a:prstGeom prst="line">
            <a:avLst/>
          </a:prstGeom>
          <a:ln w="28575" cmpd="sng">
            <a:solidFill>
              <a:srgbClr val="C06C32"/>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880493" y="3379365"/>
            <a:ext cx="1728775" cy="1"/>
          </a:xfrm>
          <a:prstGeom prst="line">
            <a:avLst/>
          </a:prstGeom>
          <a:ln w="28575" cmpd="sng">
            <a:solidFill>
              <a:srgbClr val="C06C32"/>
            </a:solidFill>
          </a:ln>
          <a:effectLst/>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 xmlns:a16="http://schemas.microsoft.com/office/drawing/2014/main" id="{28B2FAED-7123-42CA-B13C-F3CDEF523AC8}"/>
              </a:ext>
            </a:extLst>
          </p:cNvPr>
          <p:cNvPicPr>
            <a:picLocks noChangeAspect="1"/>
          </p:cNvPicPr>
          <p:nvPr userDrawn="1"/>
        </p:nvPicPr>
        <p:blipFill>
          <a:blip r:embed="rId12"/>
          <a:stretch>
            <a:fillRect/>
          </a:stretch>
        </p:blipFill>
        <p:spPr>
          <a:xfrm>
            <a:off x="-10423" y="5725950"/>
            <a:ext cx="2116542" cy="868730"/>
          </a:xfrm>
          <a:prstGeom prst="rect">
            <a:avLst/>
          </a:prstGeom>
        </p:spPr>
      </p:pic>
    </p:spTree>
    <p:extLst>
      <p:ext uri="{BB962C8B-B14F-4D97-AF65-F5344CB8AC3E}">
        <p14:creationId xmlns:p14="http://schemas.microsoft.com/office/powerpoint/2010/main" val="4137529515"/>
      </p:ext>
    </p:extLst>
  </p:cSld>
  <p:clrMap bg1="lt1" tx1="dk1" bg2="lt2" tx2="dk2" accent1="accent1" accent2="accent2" accent3="accent3" accent4="accent4" accent5="accent5" accent6="accent6" hlink="hlink" folHlink="folHlink"/>
  <p:sldLayoutIdLst>
    <p:sldLayoutId id="2147493687" r:id="rId1"/>
    <p:sldLayoutId id="2147493688" r:id="rId2"/>
  </p:sldLayoutIdLst>
  <p:hf hdr="0" ftr="0" dt="0"/>
  <p:txStyles>
    <p:titleStyle>
      <a:lvl1pPr algn="l" defTabSz="457200" rtl="0" eaLnBrk="0" fontAlgn="base" hangingPunct="0">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fontAlgn="base">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fontAlgn="base">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fontAlgn="base">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fontAlgn="base">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0" fontAlgn="base" hangingPunct="0">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0" fontAlgn="base" hangingPunct="0">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sp>
        <p:nvSpPr>
          <p:cNvPr id="10" name="Rectangle 23"/>
          <p:cNvSpPr>
            <a:spLocks noChangeArrowheads="1"/>
          </p:cNvSpPr>
          <p:nvPr/>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31427" y="6340391"/>
            <a:ext cx="1215075" cy="337150"/>
          </a:xfrm>
          <a:prstGeom prst="rect">
            <a:avLst/>
          </a:prstGeom>
        </p:spPr>
      </p:pic>
      <p:pic>
        <p:nvPicPr>
          <p:cNvPr id="8" name="Picture 7">
            <a:extLst>
              <a:ext uri="{FF2B5EF4-FFF2-40B4-BE49-F238E27FC236}">
                <a16:creationId xmlns="" xmlns:a16="http://schemas.microsoft.com/office/drawing/2014/main" id="{890A9F4B-3B78-41CC-9427-32DB55631E23}"/>
              </a:ext>
            </a:extLst>
          </p:cNvPr>
          <p:cNvPicPr>
            <a:picLocks noChangeAspect="1"/>
          </p:cNvPicPr>
          <p:nvPr userDrawn="1"/>
        </p:nvPicPr>
        <p:blipFill>
          <a:blip r:embed="rId9"/>
          <a:stretch>
            <a:fillRect/>
          </a:stretch>
        </p:blipFill>
        <p:spPr>
          <a:xfrm>
            <a:off x="113182" y="6183442"/>
            <a:ext cx="1479121" cy="607102"/>
          </a:xfrm>
          <a:prstGeom prst="rect">
            <a:avLst/>
          </a:prstGeom>
        </p:spPr>
      </p:pic>
    </p:spTree>
    <p:extLst>
      <p:ext uri="{BB962C8B-B14F-4D97-AF65-F5344CB8AC3E}">
        <p14:creationId xmlns:p14="http://schemas.microsoft.com/office/powerpoint/2010/main" val="4247336680"/>
      </p:ext>
    </p:extLst>
  </p:cSld>
  <p:clrMap bg1="lt1" tx1="dk1" bg2="lt2" tx2="dk2" accent1="accent1" accent2="accent2" accent3="accent3" accent4="accent4" accent5="accent5" accent6="accent6" hlink="hlink" folHlink="folHlink"/>
  <p:sldLayoutIdLst>
    <p:sldLayoutId id="2147493690" r:id="rId1"/>
    <p:sldLayoutId id="2147493691" r:id="rId2"/>
    <p:sldLayoutId id="2147493692" r:id="rId3"/>
    <p:sldLayoutId id="2147493693" r:id="rId4"/>
    <p:sldLayoutId id="2147493694" r:id="rId5"/>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4" cstate="email">
            <a:extLst>
              <a:ext uri="{28A0092B-C50C-407E-A947-70E740481C1C}">
                <a14:useLocalDpi xmlns:a14="http://schemas.microsoft.com/office/drawing/2010/main"/>
              </a:ext>
            </a:extLst>
          </a:blip>
          <a:srcRect b="15417"/>
          <a:stretch/>
        </p:blipFill>
        <p:spPr>
          <a:xfrm>
            <a:off x="-2828" y="-22280"/>
            <a:ext cx="12179808" cy="6868027"/>
          </a:xfrm>
          <a:prstGeom prst="rect">
            <a:avLst/>
          </a:prstGeom>
        </p:spPr>
      </p:pic>
      <p:sp>
        <p:nvSpPr>
          <p:cNvPr id="11"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ru-RU" altLang="en-US" sz="700" b="0" i="0" u="none" strike="noStrike" kern="1200" cap="none" spc="0" normalizeH="0" baseline="0" noProof="0" dirty="0">
                <a:ln>
                  <a:noFill/>
                </a:ln>
                <a:solidFill>
                  <a:srgbClr val="FFFFFF"/>
                </a:solidFill>
                <a:effectLst/>
                <a:uLnTx/>
                <a:uFillTx/>
                <a:latin typeface="Arial" panose="020B0604020202020204" pitchFamily="34" charset="0"/>
              </a:rPr>
              <a:t>© Конфиденциальная информация корпорации Honeywell International, 2017 г. Все права защищены. </a:t>
            </a:r>
          </a:p>
        </p:txBody>
      </p:sp>
      <p:sp>
        <p:nvSpPr>
          <p:cNvPr id="6" name="Rectangle 5"/>
          <p:cNvSpPr/>
          <p:nvPr userDrawn="1"/>
        </p:nvSpPr>
        <p:spPr>
          <a:xfrm>
            <a:off x="-6799" y="1560"/>
            <a:ext cx="12191999" cy="6856887"/>
          </a:xfrm>
          <a:prstGeom prst="rect">
            <a:avLst/>
          </a:prstGeom>
          <a:solidFill>
            <a:schemeClr val="tx1">
              <a:alpha val="70000"/>
            </a:schemeClr>
          </a:soli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07070"/>
              </a:solidFill>
              <a:effectLst/>
              <a:uLnTx/>
              <a:uFillTx/>
              <a:latin typeface="Arial"/>
              <a:ea typeface="+mn-ea"/>
              <a:cs typeface="+mn-cs"/>
            </a:endParaRPr>
          </a:p>
        </p:txBody>
      </p:sp>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78688" y="3619"/>
            <a:ext cx="1810137" cy="1810137"/>
          </a:xfrm>
          <a:prstGeom prst="rect">
            <a:avLst/>
          </a:prstGeom>
        </p:spPr>
      </p:pic>
      <p:grpSp>
        <p:nvGrpSpPr>
          <p:cNvPr id="7" name="Group 6"/>
          <p:cNvGrpSpPr/>
          <p:nvPr userDrawn="1"/>
        </p:nvGrpSpPr>
        <p:grpSpPr>
          <a:xfrm>
            <a:off x="2209033" y="194971"/>
            <a:ext cx="7908994" cy="5379415"/>
            <a:chOff x="12364904" y="-2391932"/>
            <a:chExt cx="7908994" cy="5379415"/>
          </a:xfrm>
        </p:grpSpPr>
        <p:grpSp>
          <p:nvGrpSpPr>
            <p:cNvPr id="4" name="Group 3"/>
            <p:cNvGrpSpPr/>
            <p:nvPr userDrawn="1"/>
          </p:nvGrpSpPr>
          <p:grpSpPr>
            <a:xfrm>
              <a:off x="12364904" y="-2391932"/>
              <a:ext cx="7908994" cy="5379415"/>
              <a:chOff x="2048671" y="297776"/>
              <a:chExt cx="7908994" cy="5379415"/>
            </a:xfrm>
          </p:grpSpPr>
          <p:sp>
            <p:nvSpPr>
              <p:cNvPr id="15" name="Content Placeholder 4"/>
              <p:cNvSpPr txBox="1">
                <a:spLocks/>
              </p:cNvSpPr>
              <p:nvPr userDrawn="1"/>
            </p:nvSpPr>
            <p:spPr>
              <a:xfrm>
                <a:off x="2048671" y="4230166"/>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000" b="0" i="0" u="none" strike="noStrike" kern="1200" cap="none" spc="0" normalizeH="0" baseline="0" noProof="0" dirty="0">
                    <a:ln>
                      <a:noFill/>
                    </a:ln>
                    <a:solidFill>
                      <a:srgbClr val="FFFFFF"/>
                    </a:solidFill>
                    <a:effectLst/>
                    <a:uLnTx/>
                    <a:uFillTx/>
                    <a:latin typeface="Arial" pitchFamily="34" charset="0"/>
                  </a:rPr>
                  <a:t>Жизненный цикл</a:t>
                </a:r>
              </a:p>
            </p:txBody>
          </p:sp>
          <p:pic>
            <p:nvPicPr>
              <p:cNvPr id="16" name="Picture 15" descr="Graphic 6b.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75009" y="841110"/>
                <a:ext cx="7473591" cy="4836081"/>
              </a:xfrm>
              <a:prstGeom prst="rect">
                <a:avLst/>
              </a:prstGeom>
            </p:spPr>
          </p:pic>
          <p:sp>
            <p:nvSpPr>
              <p:cNvPr id="18" name="Content Placeholder 4"/>
              <p:cNvSpPr txBox="1">
                <a:spLocks/>
              </p:cNvSpPr>
              <p:nvPr userDrawn="1"/>
            </p:nvSpPr>
            <p:spPr>
              <a:xfrm>
                <a:off x="5886018" y="297776"/>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000" b="0" i="0" u="none" strike="noStrike" kern="1200" cap="none" spc="0" normalizeH="0" baseline="0" noProof="0" dirty="0">
                    <a:ln>
                      <a:noFill/>
                    </a:ln>
                    <a:solidFill>
                      <a:srgbClr val="FFFFFF"/>
                    </a:solidFill>
                    <a:effectLst/>
                    <a:uLnTx/>
                    <a:uFillTx/>
                    <a:latin typeface="Arial" pitchFamily="34" charset="0"/>
                  </a:rPr>
                  <a:t>Развертывание</a:t>
                </a:r>
              </a:p>
            </p:txBody>
          </p:sp>
          <p:sp>
            <p:nvSpPr>
              <p:cNvPr id="19" name="Content Placeholder 4"/>
              <p:cNvSpPr txBox="1">
                <a:spLocks/>
              </p:cNvSpPr>
              <p:nvPr userDrawn="1"/>
            </p:nvSpPr>
            <p:spPr>
              <a:xfrm>
                <a:off x="8115575" y="4230166"/>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000" b="0" i="0" u="none" strike="noStrike" kern="1200" cap="none" spc="0" normalizeH="0" baseline="0" noProof="0" dirty="0">
                    <a:ln>
                      <a:noFill/>
                    </a:ln>
                    <a:solidFill>
                      <a:srgbClr val="FFFFFF"/>
                    </a:solidFill>
                    <a:effectLst/>
                    <a:uLnTx/>
                    <a:uFillTx/>
                    <a:latin typeface="Arial" pitchFamily="34" charset="0"/>
                  </a:rPr>
                  <a:t>Производительность</a:t>
                </a:r>
              </a:p>
            </p:txBody>
          </p:sp>
        </p:grpSp>
        <p:sp>
          <p:nvSpPr>
            <p:cNvPr id="17" name="Content Placeholder 4"/>
            <p:cNvSpPr txBox="1">
              <a:spLocks/>
            </p:cNvSpPr>
            <p:nvPr userDrawn="1"/>
          </p:nvSpPr>
          <p:spPr>
            <a:xfrm>
              <a:off x="15297332" y="276669"/>
              <a:ext cx="2059439" cy="1161968"/>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400" b="0" i="0" u="none" strike="noStrike" kern="1200" cap="none" spc="0" normalizeH="0" baseline="0" noProof="0" dirty="0">
                  <a:ln>
                    <a:noFill/>
                  </a:ln>
                  <a:solidFill>
                    <a:srgbClr val="FFFFFF"/>
                  </a:solidFill>
                  <a:effectLst/>
                  <a:uLnTx/>
                  <a:uFillTx/>
                  <a:latin typeface="Arial" pitchFamily="34" charset="0"/>
                </a:rPr>
                <a:t>Платформа</a:t>
              </a:r>
            </a:p>
            <a:p>
              <a:pPr marL="0" marR="0" lvl="0" indent="0" algn="ctr"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400" b="0" i="0" u="none" strike="noStrike" kern="1200" cap="none" spc="0" normalizeH="0" baseline="0" noProof="0" dirty="0">
                  <a:ln>
                    <a:noFill/>
                  </a:ln>
                  <a:solidFill>
                    <a:srgbClr val="FFFFFF"/>
                  </a:solidFill>
                  <a:effectLst/>
                  <a:uLnTx/>
                  <a:uFillTx/>
                  <a:latin typeface="Arial" pitchFamily="34" charset="0"/>
                </a:rPr>
                <a:t>Mobility Edge</a:t>
              </a:r>
            </a:p>
          </p:txBody>
        </p:sp>
      </p:grpSp>
      <p:grpSp>
        <p:nvGrpSpPr>
          <p:cNvPr id="2" name="Group 1"/>
          <p:cNvGrpSpPr/>
          <p:nvPr userDrawn="1"/>
        </p:nvGrpSpPr>
        <p:grpSpPr>
          <a:xfrm>
            <a:off x="-13589" y="3796545"/>
            <a:ext cx="12376845" cy="3052762"/>
            <a:chOff x="-462601" y="4051785"/>
            <a:chExt cx="12376845" cy="3052762"/>
          </a:xfrm>
        </p:grpSpPr>
        <p:pic>
          <p:nvPicPr>
            <p:cNvPr id="20" name="Picture 19"/>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23200" y="6016165"/>
              <a:ext cx="1788000" cy="516858"/>
            </a:xfrm>
            <a:prstGeom prst="rect">
              <a:avLst/>
            </a:prstGeom>
          </p:spPr>
        </p:pic>
        <p:pic>
          <p:nvPicPr>
            <p:cNvPr id="2051" name="Picture 5" descr="Corner-01 copy.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2601" y="4051785"/>
              <a:ext cx="12376845" cy="3052762"/>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grpSp>
      <p:pic>
        <p:nvPicPr>
          <p:cNvPr id="22" name="Picture 21"/>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23200" y="6016165"/>
            <a:ext cx="1788000" cy="516858"/>
          </a:xfrm>
          <a:prstGeom prst="rect">
            <a:avLst/>
          </a:prstGeom>
        </p:spPr>
      </p:pic>
    </p:spTree>
    <p:extLst>
      <p:ext uri="{BB962C8B-B14F-4D97-AF65-F5344CB8AC3E}">
        <p14:creationId xmlns:p14="http://schemas.microsoft.com/office/powerpoint/2010/main" val="2917768155"/>
      </p:ext>
    </p:extLst>
  </p:cSld>
  <p:clrMap bg1="lt1" tx1="dk1" bg2="lt2" tx2="dk2" accent1="accent1" accent2="accent2" accent3="accent3" accent4="accent4" accent5="accent5" accent6="accent6" hlink="hlink" folHlink="folHlink"/>
  <p:sldLayoutIdLst>
    <p:sldLayoutId id="2147493654" r:id="rId1"/>
    <p:sldLayoutId id="2147493655" r:id="rId2"/>
  </p:sldLayoutIdLst>
  <p:hf hdr="0" ftr="0" dt="0"/>
  <p:txStyles>
    <p:titleStyle>
      <a:lvl1pPr algn="l" defTabSz="457200" rtl="0" eaLnBrk="0" fontAlgn="base" hangingPunct="0">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fontAlgn="base">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fontAlgn="base">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fontAlgn="base">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fontAlgn="base">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0" fontAlgn="base" hangingPunct="0">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0" fontAlgn="base" hangingPunct="0">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sp>
        <p:nvSpPr>
          <p:cNvPr id="10" name="Rectangle 23"/>
          <p:cNvSpPr>
            <a:spLocks noChangeArrowheads="1"/>
          </p:cNvSpPr>
          <p:nvPr/>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sp>
        <p:nvSpPr>
          <p:cNvPr id="2" name="Footer Placeholder 1"/>
          <p:cNvSpPr>
            <a:spLocks noGrp="1"/>
          </p:cNvSpPr>
          <p:nvPr>
            <p:ph type="ftr" sz="quarter" idx="3"/>
          </p:nvPr>
        </p:nvSpPr>
        <p:spPr>
          <a:xfrm>
            <a:off x="712788" y="6586492"/>
            <a:ext cx="1248739" cy="276999"/>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endParaRPr lang="en-US" dirty="0">
              <a:solidFill>
                <a:srgbClr val="000000">
                  <a:tint val="75000"/>
                </a:srgbClr>
              </a:solidFill>
            </a:endParaRPr>
          </a:p>
        </p:txBody>
      </p:sp>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31427" y="6340391"/>
            <a:ext cx="1215075" cy="337150"/>
          </a:xfrm>
          <a:prstGeom prst="rect">
            <a:avLst/>
          </a:prstGeom>
        </p:spPr>
      </p:pic>
    </p:spTree>
    <p:extLst>
      <p:ext uri="{BB962C8B-B14F-4D97-AF65-F5344CB8AC3E}">
        <p14:creationId xmlns:p14="http://schemas.microsoft.com/office/powerpoint/2010/main" val="406270499"/>
      </p:ext>
    </p:extLst>
  </p:cSld>
  <p:clrMap bg1="lt1" tx1="dk1" bg2="lt2" tx2="dk2" accent1="accent1" accent2="accent2" accent3="accent3" accent4="accent4" accent5="accent5" accent6="accent6" hlink="hlink" folHlink="folHlink"/>
  <p:sldLayoutIdLst>
    <p:sldLayoutId id="2147493708" r:id="rId1"/>
    <p:sldLayoutId id="2147493709" r:id="rId2"/>
    <p:sldLayoutId id="2147493710" r:id="rId3"/>
    <p:sldLayoutId id="2147493711" r:id="rId4"/>
    <p:sldLayoutId id="2147493712" r:id="rId5"/>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corner.pn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4288"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pic>
        <p:nvPicPr>
          <p:cNvPr id="3077" name="Picture 10" descr="\\localhost\Volumes\DMS-Server\Clients\Honeywell PPT \Honeywell - Freestanding Logos\Honeywell - Freestanding Logo RGB.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388600" y="6519863"/>
            <a:ext cx="1371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3"/>
          <p:cNvSpPr>
            <a:spLocks noChangeArrowheads="1"/>
          </p:cNvSpPr>
          <p:nvPr/>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sp>
        <p:nvSpPr>
          <p:cNvPr id="2" name="Footer Placeholder 1"/>
          <p:cNvSpPr>
            <a:spLocks noGrp="1"/>
          </p:cNvSpPr>
          <p:nvPr>
            <p:ph type="ftr" sz="quarter" idx="3"/>
          </p:nvPr>
        </p:nvSpPr>
        <p:spPr>
          <a:xfrm>
            <a:off x="712788" y="6586492"/>
            <a:ext cx="1248739" cy="276999"/>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endParaRPr lang="en-US" dirty="0">
              <a:solidFill>
                <a:srgbClr val="000000">
                  <a:tint val="75000"/>
                </a:srgbClr>
              </a:solidFill>
            </a:endParaRPr>
          </a:p>
        </p:txBody>
      </p:sp>
    </p:spTree>
    <p:extLst>
      <p:ext uri="{BB962C8B-B14F-4D97-AF65-F5344CB8AC3E}">
        <p14:creationId xmlns:p14="http://schemas.microsoft.com/office/powerpoint/2010/main" val="2594754541"/>
      </p:ext>
    </p:extLst>
  </p:cSld>
  <p:clrMap bg1="lt1" tx1="dk1" bg2="lt2" tx2="dk2" accent1="accent1" accent2="accent2" accent3="accent3" accent4="accent4" accent5="accent5" accent6="accent6" hlink="hlink" folHlink="folHlink"/>
  <p:sldLayoutIdLst>
    <p:sldLayoutId id="2147493720" r:id="rId1"/>
    <p:sldLayoutId id="2147493721" r:id="rId2"/>
    <p:sldLayoutId id="2147493722" r:id="rId3"/>
    <p:sldLayoutId id="2147493723" r:id="rId4"/>
    <p:sldLayoutId id="2147493724" r:id="rId5"/>
    <p:sldLayoutId id="2147493725" r:id="rId6"/>
    <p:sldLayoutId id="2147493805" r:id="rId7"/>
    <p:sldLayoutId id="2147493807" r:id="rId8"/>
    <p:sldLayoutId id="2147493808" r:id="rId9"/>
  </p:sldLayoutIdLst>
  <p:hf hdr="0" ftr="0" dt="0"/>
  <p:txStyles>
    <p:titleStyle>
      <a:lvl1pPr algn="l" defTabSz="457200" rtl="0" eaLnBrk="1" fontAlgn="base" hangingPunct="1">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1" fontAlgn="base" hangingPunct="1">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1" fontAlgn="base" hangingPunct="1">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sp>
        <p:nvSpPr>
          <p:cNvPr id="10" name="Rectangle 23"/>
          <p:cNvSpPr>
            <a:spLocks noChangeArrowheads="1"/>
          </p:cNvSpPr>
          <p:nvPr/>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sp>
        <p:nvSpPr>
          <p:cNvPr id="2" name="Footer Placeholder 1"/>
          <p:cNvSpPr>
            <a:spLocks noGrp="1"/>
          </p:cNvSpPr>
          <p:nvPr>
            <p:ph type="ftr" sz="quarter" idx="3"/>
          </p:nvPr>
        </p:nvSpPr>
        <p:spPr>
          <a:xfrm>
            <a:off x="712788" y="6656832"/>
            <a:ext cx="1248739" cy="276999"/>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endParaRPr lang="en-US" dirty="0">
              <a:solidFill>
                <a:srgbClr val="000000">
                  <a:tint val="75000"/>
                </a:srgbClr>
              </a:solidFill>
            </a:endParaRPr>
          </a:p>
        </p:txBody>
      </p:sp>
      <p:pic>
        <p:nvPicPr>
          <p:cNvPr id="12" name="Picture 1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758037" y="6340391"/>
            <a:ext cx="1215079" cy="337150"/>
          </a:xfrm>
          <a:prstGeom prst="rect">
            <a:avLst/>
          </a:prstGeom>
        </p:spPr>
      </p:pic>
    </p:spTree>
    <p:extLst>
      <p:ext uri="{BB962C8B-B14F-4D97-AF65-F5344CB8AC3E}">
        <p14:creationId xmlns:p14="http://schemas.microsoft.com/office/powerpoint/2010/main" val="3658270438"/>
      </p:ext>
    </p:extLst>
  </p:cSld>
  <p:clrMap bg1="lt1" tx1="dk1" bg2="lt2" tx2="dk2" accent1="accent1" accent2="accent2" accent3="accent3" accent4="accent4" accent5="accent5" accent6="accent6" hlink="hlink" folHlink="folHlink"/>
  <p:sldLayoutIdLst>
    <p:sldLayoutId id="2147493728" r:id="rId1"/>
    <p:sldLayoutId id="2147493729" r:id="rId2"/>
    <p:sldLayoutId id="2147493730" r:id="rId3"/>
    <p:sldLayoutId id="2147493731" r:id="rId4"/>
    <p:sldLayoutId id="2147493732" r:id="rId5"/>
    <p:sldLayoutId id="2147493733" r:id="rId6"/>
    <p:sldLayoutId id="2147493734" r:id="rId7"/>
    <p:sldLayoutId id="2147493735" r:id="rId8"/>
    <p:sldLayoutId id="2147493736" r:id="rId9"/>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4">
            <a:extLst>
              <a:ext uri="{28A0092B-C50C-407E-A947-70E740481C1C}">
                <a14:useLocalDpi xmlns:a14="http://schemas.microsoft.com/office/drawing/2010/main" val="0"/>
              </a:ext>
            </a:extLst>
          </a:blip>
          <a:srcRect l="14668" r="29726"/>
          <a:stretch>
            <a:fillRect/>
          </a:stretch>
        </p:blipFill>
        <p:spPr bwMode="auto">
          <a:xfrm>
            <a:off x="0" y="0"/>
            <a:ext cx="4703763"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58213" y="1973263"/>
            <a:ext cx="3644900" cy="3665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12" descr="Picture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79963" y="-15875"/>
            <a:ext cx="7424737" cy="190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13" descr="Picture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64088" y="1973263"/>
            <a:ext cx="3668712" cy="201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14" descr="Picture5.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79963" y="4052888"/>
            <a:ext cx="3659187" cy="1585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5" descr="Corner-01 copy.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016" y="3792538"/>
            <a:ext cx="12209129" cy="305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723200" y="6016165"/>
            <a:ext cx="1788000" cy="516858"/>
          </a:xfrm>
          <a:prstGeom prst="rect">
            <a:avLst/>
          </a:prstGeom>
        </p:spPr>
      </p:pic>
    </p:spTree>
    <p:extLst>
      <p:ext uri="{BB962C8B-B14F-4D97-AF65-F5344CB8AC3E}">
        <p14:creationId xmlns:p14="http://schemas.microsoft.com/office/powerpoint/2010/main" val="1536866897"/>
      </p:ext>
    </p:extLst>
  </p:cSld>
  <p:clrMap bg1="lt1" tx1="dk1" bg2="lt2" tx2="dk2" accent1="accent1" accent2="accent2" accent3="accent3" accent4="accent4" accent5="accent5" accent6="accent6" hlink="hlink" folHlink="folHlink"/>
  <p:sldLayoutIdLst>
    <p:sldLayoutId id="2147493738" r:id="rId1"/>
    <p:sldLayoutId id="2147493740" r:id="rId2"/>
  </p:sldLayoutIdLst>
  <p:hf hdr="0" dt="0"/>
  <p:txStyles>
    <p:titleStyle>
      <a:lvl1pPr algn="l" defTabSz="457200" rtl="0" eaLnBrk="1" fontAlgn="base" hangingPunct="1">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1" fontAlgn="base" hangingPunct="1">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1" fontAlgn="base" hangingPunct="1">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sp>
        <p:nvSpPr>
          <p:cNvPr id="10" name="Rectangle 23"/>
          <p:cNvSpPr>
            <a:spLocks noChangeArrowheads="1"/>
          </p:cNvSpPr>
          <p:nvPr/>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sp>
        <p:nvSpPr>
          <p:cNvPr id="2" name="Footer Placeholder 1"/>
          <p:cNvSpPr>
            <a:spLocks noGrp="1"/>
          </p:cNvSpPr>
          <p:nvPr>
            <p:ph type="ftr" sz="quarter" idx="3"/>
          </p:nvPr>
        </p:nvSpPr>
        <p:spPr>
          <a:xfrm>
            <a:off x="712788" y="6656832"/>
            <a:ext cx="1248739" cy="276999"/>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endParaRPr lang="en-US" dirty="0">
              <a:solidFill>
                <a:srgbClr val="000000">
                  <a:tint val="75000"/>
                </a:srgbClr>
              </a:solidFill>
            </a:endParaRPr>
          </a:p>
        </p:txBody>
      </p:sp>
      <p:pic>
        <p:nvPicPr>
          <p:cNvPr id="12" name="Picture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58037" y="6340391"/>
            <a:ext cx="1215079" cy="337150"/>
          </a:xfrm>
          <a:prstGeom prst="rect">
            <a:avLst/>
          </a:prstGeom>
        </p:spPr>
      </p:pic>
    </p:spTree>
    <p:extLst>
      <p:ext uri="{BB962C8B-B14F-4D97-AF65-F5344CB8AC3E}">
        <p14:creationId xmlns:p14="http://schemas.microsoft.com/office/powerpoint/2010/main" val="3928411540"/>
      </p:ext>
    </p:extLst>
  </p:cSld>
  <p:clrMap bg1="lt1" tx1="dk1" bg2="lt2" tx2="dk2" accent1="accent1" accent2="accent2" accent3="accent3" accent4="accent4" accent5="accent5" accent6="accent6" hlink="hlink" folHlink="folHlink"/>
  <p:sldLayoutIdLst>
    <p:sldLayoutId id="2147493742" r:id="rId1"/>
    <p:sldLayoutId id="2147493743" r:id="rId2"/>
    <p:sldLayoutId id="2147493744" r:id="rId3"/>
    <p:sldLayoutId id="2147493745" r:id="rId4"/>
    <p:sldLayoutId id="2147493746" r:id="rId5"/>
    <p:sldLayoutId id="2147493747" r:id="rId6"/>
    <p:sldLayoutId id="2147493776" r:id="rId7"/>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sp>
        <p:nvSpPr>
          <p:cNvPr id="10" name="Rectangle 23"/>
          <p:cNvSpPr>
            <a:spLocks noChangeArrowheads="1"/>
          </p:cNvSpPr>
          <p:nvPr/>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sp>
        <p:nvSpPr>
          <p:cNvPr id="2" name="Footer Placeholder 1"/>
          <p:cNvSpPr>
            <a:spLocks noGrp="1"/>
          </p:cNvSpPr>
          <p:nvPr>
            <p:ph type="ftr" sz="quarter" idx="3"/>
          </p:nvPr>
        </p:nvSpPr>
        <p:spPr>
          <a:xfrm>
            <a:off x="712788" y="6656832"/>
            <a:ext cx="1248739" cy="276999"/>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endParaRPr lang="en-US" dirty="0">
              <a:solidFill>
                <a:srgbClr val="000000">
                  <a:tint val="75000"/>
                </a:srgbClr>
              </a:solidFill>
            </a:endParaRPr>
          </a:p>
        </p:txBody>
      </p:sp>
      <p:pic>
        <p:nvPicPr>
          <p:cNvPr id="12" name="Picture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58037" y="6340391"/>
            <a:ext cx="1215079" cy="337150"/>
          </a:xfrm>
          <a:prstGeom prst="rect">
            <a:avLst/>
          </a:prstGeom>
        </p:spPr>
      </p:pic>
    </p:spTree>
    <p:extLst>
      <p:ext uri="{BB962C8B-B14F-4D97-AF65-F5344CB8AC3E}">
        <p14:creationId xmlns:p14="http://schemas.microsoft.com/office/powerpoint/2010/main" val="1795312176"/>
      </p:ext>
    </p:extLst>
  </p:cSld>
  <p:clrMap bg1="lt1" tx1="dk1" bg2="lt2" tx2="dk2" accent1="accent1" accent2="accent2" accent3="accent3" accent4="accent4" accent5="accent5" accent6="accent6" hlink="hlink" folHlink="folHlink"/>
  <p:sldLayoutIdLst>
    <p:sldLayoutId id="2147493749" r:id="rId1"/>
    <p:sldLayoutId id="2147493750" r:id="rId2"/>
    <p:sldLayoutId id="2147493751" r:id="rId3"/>
    <p:sldLayoutId id="2147493752" r:id="rId4"/>
    <p:sldLayoutId id="2147493753" r:id="rId5"/>
    <p:sldLayoutId id="2147493754" r:id="rId6"/>
    <p:sldLayoutId id="2147493755" r:id="rId7"/>
    <p:sldLayoutId id="2147493756" r:id="rId8"/>
    <p:sldLayoutId id="2147493757" r:id="rId9"/>
    <p:sldLayoutId id="2147493758" r:id="rId10"/>
    <p:sldLayoutId id="2147493761" r:id="rId11"/>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AdobeStock_106378693.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12" name="Flowchart: Process 11"/>
          <p:cNvSpPr/>
          <p:nvPr userDrawn="1"/>
        </p:nvSpPr>
        <p:spPr>
          <a:xfrm>
            <a:off x="-3175" y="6059156"/>
            <a:ext cx="12192000" cy="798844"/>
          </a:xfrm>
          <a:prstGeom prst="flowChartProcess">
            <a:avLst/>
          </a:prstGeom>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6"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7"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sp>
        <p:nvSpPr>
          <p:cNvPr id="8"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58037" y="6340391"/>
            <a:ext cx="1215079" cy="337150"/>
          </a:xfrm>
          <a:prstGeom prst="rect">
            <a:avLst/>
          </a:prstGeom>
        </p:spPr>
      </p:pic>
    </p:spTree>
    <p:extLst>
      <p:ext uri="{BB962C8B-B14F-4D97-AF65-F5344CB8AC3E}">
        <p14:creationId xmlns:p14="http://schemas.microsoft.com/office/powerpoint/2010/main" val="3273622507"/>
      </p:ext>
    </p:extLst>
  </p:cSld>
  <p:clrMap bg1="lt1" tx1="dk1" bg2="lt2" tx2="dk2" accent1="accent1" accent2="accent2" accent3="accent3" accent4="accent4" accent5="accent5" accent6="accent6" hlink="hlink" folHlink="folHlink"/>
  <p:sldLayoutIdLst>
    <p:sldLayoutId id="2147493778" r:id="rId1"/>
  </p:sldLayoutIdLst>
  <p:hf hdr="0" ftr="0" dt="0"/>
  <p:txStyles>
    <p:titleStyle>
      <a:lvl1pPr algn="l" defTabSz="457200" rtl="0" eaLnBrk="0" fontAlgn="base" hangingPunct="0">
        <a:spcBef>
          <a:spcPct val="0"/>
        </a:spcBef>
        <a:spcAft>
          <a:spcPct val="0"/>
        </a:spcAft>
        <a:defRPr lang="en-US" sz="2800" b="1" kern="1200" dirty="0">
          <a:solidFill>
            <a:schemeClr val="bg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4">
            <a:extLst>
              <a:ext uri="{28A0092B-C50C-407E-A947-70E740481C1C}">
                <a14:useLocalDpi xmlns:a14="http://schemas.microsoft.com/office/drawing/2010/main"/>
              </a:ext>
            </a:extLst>
          </a:blip>
          <a:srcRect r="7790"/>
          <a:stretch/>
        </p:blipFill>
        <p:spPr>
          <a:xfrm>
            <a:off x="-3175" y="0"/>
            <a:ext cx="12167561" cy="6869666"/>
          </a:xfrm>
          <a:prstGeom prst="rect">
            <a:avLst/>
          </a:prstGeom>
        </p:spPr>
      </p:pic>
      <p:sp>
        <p:nvSpPr>
          <p:cNvPr id="6" name="Rectangle 5"/>
          <p:cNvSpPr/>
          <p:nvPr userDrawn="1"/>
        </p:nvSpPr>
        <p:spPr>
          <a:xfrm>
            <a:off x="0" y="12779"/>
            <a:ext cx="12195175" cy="6856887"/>
          </a:xfrm>
          <a:prstGeom prst="rect">
            <a:avLst/>
          </a:prstGeom>
          <a:solidFill>
            <a:schemeClr val="tx1">
              <a:alpha val="70000"/>
            </a:schemeClr>
          </a:soli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rgbClr val="707070"/>
              </a:solidFill>
            </a:endParaRPr>
          </a:p>
        </p:txBody>
      </p:sp>
      <p:pic>
        <p:nvPicPr>
          <p:cNvPr id="5" name="Picture 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rot="10800000">
            <a:off x="2161" y="18366"/>
            <a:ext cx="12167407" cy="6851299"/>
          </a:xfrm>
          <a:prstGeom prst="rect">
            <a:avLst/>
          </a:prstGeom>
          <a:ln w="28575">
            <a:noFill/>
          </a:ln>
        </p:spPr>
      </p:pic>
      <p:sp>
        <p:nvSpPr>
          <p:cNvPr id="11"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solidFill>
              </a:rPr>
              <a:t>© Конфиденциальная информация корпорации Honeywell International, 2017 г. Все права защищены. </a:t>
            </a:r>
          </a:p>
        </p:txBody>
      </p:sp>
      <p:sp>
        <p:nvSpPr>
          <p:cNvPr id="17" name="Content Placeholder 4"/>
          <p:cNvSpPr txBox="1">
            <a:spLocks/>
          </p:cNvSpPr>
          <p:nvPr userDrawn="1"/>
        </p:nvSpPr>
        <p:spPr>
          <a:xfrm>
            <a:off x="3775310" y="2746411"/>
            <a:ext cx="4778419" cy="869639"/>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defRPr/>
            </a:pPr>
            <a:r>
              <a:rPr lang="ru-RU" sz="6600" dirty="0">
                <a:solidFill>
                  <a:srgbClr val="FFFFFF"/>
                </a:solidFill>
              </a:rPr>
              <a:t>Mobility Edge</a:t>
            </a:r>
            <a:r>
              <a:rPr lang="ru-RU" sz="6600" baseline="30000" dirty="0">
                <a:solidFill>
                  <a:srgbClr val="FFFFFF"/>
                </a:solidFill>
              </a:rPr>
              <a:t>™</a:t>
            </a:r>
          </a:p>
        </p:txBody>
      </p:sp>
      <p:sp>
        <p:nvSpPr>
          <p:cNvPr id="23" name="Content Placeholder 4"/>
          <p:cNvSpPr txBox="1">
            <a:spLocks/>
          </p:cNvSpPr>
          <p:nvPr userDrawn="1"/>
        </p:nvSpPr>
        <p:spPr>
          <a:xfrm>
            <a:off x="231492" y="4042381"/>
            <a:ext cx="2511706" cy="459474"/>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defRPr/>
            </a:pPr>
            <a:r>
              <a:rPr lang="ru-RU" sz="1400" cap="all" dirty="0">
                <a:solidFill>
                  <a:srgbClr val="FFFFFF"/>
                </a:solidFill>
              </a:rPr>
              <a:t>ОПТИМИЗАЦИЯ</a:t>
            </a:r>
          </a:p>
          <a:p>
            <a:pPr marL="0" indent="0" algn="ctr">
              <a:buClr>
                <a:srgbClr val="E1261C"/>
              </a:buClr>
              <a:buFont typeface="Arial" panose="020B0604020202020204" pitchFamily="34" charset="0"/>
              <a:buNone/>
              <a:defRPr/>
            </a:pPr>
            <a:r>
              <a:rPr lang="ru-RU" sz="1400" cap="all" dirty="0">
                <a:solidFill>
                  <a:srgbClr val="FFFFFF"/>
                </a:solidFill>
              </a:rPr>
              <a:t>ПРОИЗВОДИТЕЛЬНОСТИ</a:t>
            </a:r>
          </a:p>
        </p:txBody>
      </p:sp>
      <p:sp>
        <p:nvSpPr>
          <p:cNvPr id="27" name="Content Placeholder 4"/>
          <p:cNvSpPr txBox="1">
            <a:spLocks/>
          </p:cNvSpPr>
          <p:nvPr userDrawn="1"/>
        </p:nvSpPr>
        <p:spPr>
          <a:xfrm>
            <a:off x="8353272" y="1254764"/>
            <a:ext cx="2219932"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defRPr/>
            </a:pPr>
            <a:r>
              <a:rPr lang="ru-RU" sz="1400" cap="all" dirty="0">
                <a:solidFill>
                  <a:srgbClr val="FFFFFF"/>
                </a:solidFill>
              </a:rPr>
              <a:t>УСКОРЕНИЕ</a:t>
            </a:r>
          </a:p>
          <a:p>
            <a:pPr marL="0" indent="0" algn="ctr">
              <a:buClr>
                <a:srgbClr val="E1261C"/>
              </a:buClr>
              <a:buFont typeface="Arial" panose="020B0604020202020204" pitchFamily="34" charset="0"/>
              <a:buNone/>
              <a:defRPr/>
            </a:pPr>
            <a:r>
              <a:rPr lang="ru-RU" sz="1400" cap="all" dirty="0">
                <a:solidFill>
                  <a:srgbClr val="FFFFFF"/>
                </a:solidFill>
              </a:rPr>
              <a:t>РАЗВЕРТЫВАНИЯ</a:t>
            </a:r>
          </a:p>
        </p:txBody>
      </p:sp>
      <p:sp>
        <p:nvSpPr>
          <p:cNvPr id="28" name="Content Placeholder 4"/>
          <p:cNvSpPr txBox="1">
            <a:spLocks/>
          </p:cNvSpPr>
          <p:nvPr userDrawn="1"/>
        </p:nvSpPr>
        <p:spPr>
          <a:xfrm>
            <a:off x="9601526" y="5074923"/>
            <a:ext cx="2313026" cy="458926"/>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936"/>
              </a:spcBef>
              <a:spcAft>
                <a:spcPts val="0"/>
              </a:spcAft>
              <a:buClr>
                <a:srgbClr val="E1261C"/>
              </a:buClr>
              <a:buFont typeface="Arial" panose="020B0604020202020204" pitchFamily="34" charset="0"/>
              <a:buNone/>
              <a:defRPr/>
            </a:pPr>
            <a:r>
              <a:rPr lang="ru-RU" sz="1400" cap="all" dirty="0">
                <a:solidFill>
                  <a:srgbClr val="FFFFFF"/>
                </a:solidFill>
              </a:rPr>
              <a:t>Продление</a:t>
            </a:r>
          </a:p>
          <a:p>
            <a:pPr marL="0" indent="0" algn="ctr">
              <a:spcBef>
                <a:spcPts val="400"/>
              </a:spcBef>
              <a:spcAft>
                <a:spcPts val="600"/>
              </a:spcAft>
              <a:buClr>
                <a:srgbClr val="E1261C"/>
              </a:buClr>
              <a:buFont typeface="Arial" panose="020B0604020202020204" pitchFamily="34" charset="0"/>
              <a:buNone/>
              <a:defRPr/>
            </a:pPr>
            <a:r>
              <a:rPr lang="ru-RU" sz="1400" cap="all" dirty="0">
                <a:solidFill>
                  <a:srgbClr val="FFFFFF"/>
                </a:solidFill>
              </a:rPr>
              <a:t>Жизненного цикла</a:t>
            </a:r>
          </a:p>
        </p:txBody>
      </p:sp>
      <p:pic>
        <p:nvPicPr>
          <p:cNvPr id="29" name="Picture 28"/>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833093" y="1193088"/>
            <a:ext cx="1146658" cy="1140981"/>
          </a:xfrm>
          <a:prstGeom prst="rect">
            <a:avLst/>
          </a:prstGeom>
        </p:spPr>
      </p:pic>
      <p:cxnSp>
        <p:nvCxnSpPr>
          <p:cNvPr id="33" name="Straight Connector 32"/>
          <p:cNvCxnSpPr/>
          <p:nvPr userDrawn="1"/>
        </p:nvCxnSpPr>
        <p:spPr>
          <a:xfrm flipV="1">
            <a:off x="7482850" y="1217290"/>
            <a:ext cx="1125890" cy="459846"/>
          </a:xfrm>
          <a:prstGeom prst="line">
            <a:avLst/>
          </a:prstGeom>
          <a:ln w="28575" cmpd="sng">
            <a:solidFill>
              <a:srgbClr val="257BAE"/>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8592032" y="1217289"/>
            <a:ext cx="1742412" cy="0"/>
          </a:xfrm>
          <a:prstGeom prst="line">
            <a:avLst/>
          </a:prstGeom>
          <a:ln w="28575" cmpd="sng">
            <a:solidFill>
              <a:srgbClr val="257BAE"/>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8040506" y="5299639"/>
            <a:ext cx="1717071" cy="408815"/>
          </a:xfrm>
          <a:prstGeom prst="line">
            <a:avLst/>
          </a:prstGeom>
          <a:ln w="28575" cmpd="sng">
            <a:solidFill>
              <a:srgbClr val="588B36"/>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9750771" y="5701568"/>
            <a:ext cx="1302226" cy="0"/>
          </a:xfrm>
          <a:prstGeom prst="line">
            <a:avLst/>
          </a:prstGeom>
          <a:ln w="28575" cmpd="sng">
            <a:solidFill>
              <a:srgbClr val="588B36"/>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2358587" y="3992441"/>
            <a:ext cx="1416723" cy="364495"/>
          </a:xfrm>
          <a:prstGeom prst="line">
            <a:avLst/>
          </a:prstGeom>
          <a:ln w="28575" cmpd="sng">
            <a:solidFill>
              <a:srgbClr val="C06C32"/>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610947" y="3991765"/>
            <a:ext cx="1747640" cy="0"/>
          </a:xfrm>
          <a:prstGeom prst="line">
            <a:avLst/>
          </a:prstGeom>
          <a:ln w="28575" cmpd="sng">
            <a:solidFill>
              <a:srgbClr val="C06C32"/>
            </a:solidFill>
          </a:ln>
          <a:effectLst/>
        </p:spPr>
        <p:style>
          <a:lnRef idx="2">
            <a:schemeClr val="accent1"/>
          </a:lnRef>
          <a:fillRef idx="0">
            <a:schemeClr val="accent1"/>
          </a:fillRef>
          <a:effectRef idx="1">
            <a:schemeClr val="accent1"/>
          </a:effectRef>
          <a:fontRef idx="minor">
            <a:schemeClr val="tx1"/>
          </a:fontRef>
        </p:style>
      </p:cxnSp>
      <p:sp>
        <p:nvSpPr>
          <p:cNvPr id="25"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pic>
        <p:nvPicPr>
          <p:cNvPr id="26" name="Picture 2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758039" y="6340391"/>
            <a:ext cx="1215075" cy="337150"/>
          </a:xfrm>
          <a:prstGeom prst="rect">
            <a:avLst/>
          </a:prstGeom>
        </p:spPr>
      </p:pic>
      <p:pic>
        <p:nvPicPr>
          <p:cNvPr id="30" name="Picture 2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378688" y="18367"/>
            <a:ext cx="1810137" cy="1810137"/>
          </a:xfrm>
          <a:prstGeom prst="rect">
            <a:avLst/>
          </a:prstGeom>
        </p:spPr>
      </p:pic>
      <p:pic>
        <p:nvPicPr>
          <p:cNvPr id="31" name="Picture 30"/>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7456573" y="4708558"/>
            <a:ext cx="1042416" cy="1037255"/>
          </a:xfrm>
          <a:prstGeom prst="rect">
            <a:avLst/>
          </a:prstGeom>
        </p:spPr>
      </p:pic>
      <p:pic>
        <p:nvPicPr>
          <p:cNvPr id="32" name="Picture 31"/>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364894" y="3879587"/>
            <a:ext cx="1042416" cy="1037255"/>
          </a:xfrm>
          <a:prstGeom prst="rect">
            <a:avLst/>
          </a:prstGeom>
        </p:spPr>
      </p:pic>
    </p:spTree>
    <p:extLst>
      <p:ext uri="{BB962C8B-B14F-4D97-AF65-F5344CB8AC3E}">
        <p14:creationId xmlns:p14="http://schemas.microsoft.com/office/powerpoint/2010/main" val="32208327"/>
      </p:ext>
    </p:extLst>
  </p:cSld>
  <p:clrMap bg1="lt1" tx1="dk1" bg2="lt2" tx2="dk2" accent1="accent1" accent2="accent2" accent3="accent3" accent4="accent4" accent5="accent5" accent6="accent6" hlink="hlink" folHlink="folHlink"/>
  <p:sldLayoutIdLst>
    <p:sldLayoutId id="2147493780" r:id="rId1"/>
    <p:sldLayoutId id="2147493781" r:id="rId2"/>
  </p:sldLayoutIdLst>
  <p:hf hdr="0" ftr="0" dt="0"/>
  <p:txStyles>
    <p:titleStyle>
      <a:lvl1pPr algn="l" defTabSz="457200" rtl="0" eaLnBrk="0" fontAlgn="base" hangingPunct="0">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fontAlgn="base">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fontAlgn="base">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fontAlgn="base">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fontAlgn="base">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0" fontAlgn="base" hangingPunct="0">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0" fontAlgn="base" hangingPunct="0">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email">
            <a:extLst>
              <a:ext uri="{28A0092B-C50C-407E-A947-70E740481C1C}">
                <a14:useLocalDpi xmlns:a14="http://schemas.microsoft.com/office/drawing/2010/main"/>
              </a:ext>
            </a:extLst>
          </a:blip>
          <a:srcRect l="422" t="4843" r="9825" b="19222"/>
          <a:stretch/>
        </p:blipFill>
        <p:spPr>
          <a:xfrm>
            <a:off x="0" y="3619"/>
            <a:ext cx="12185200" cy="6872759"/>
          </a:xfrm>
          <a:prstGeom prst="rect">
            <a:avLst/>
          </a:prstGeom>
        </p:spPr>
      </p:pic>
      <p:sp>
        <p:nvSpPr>
          <p:cNvPr id="11" name="Rectangle 10"/>
          <p:cNvSpPr/>
          <p:nvPr userDrawn="1"/>
        </p:nvSpPr>
        <p:spPr>
          <a:xfrm>
            <a:off x="-6799" y="-2447"/>
            <a:ext cx="12191999" cy="6856887"/>
          </a:xfrm>
          <a:prstGeom prst="rect">
            <a:avLst/>
          </a:prstGeom>
          <a:solidFill>
            <a:schemeClr val="tx1">
              <a:alpha val="70000"/>
            </a:schemeClr>
          </a:soli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rgbClr val="707070"/>
              </a:solidFill>
            </a:endParaRPr>
          </a:p>
        </p:txBody>
      </p:sp>
      <p:sp>
        <p:nvSpPr>
          <p:cNvPr id="12" name="Flowchart: Process 11"/>
          <p:cNvSpPr/>
          <p:nvPr userDrawn="1"/>
        </p:nvSpPr>
        <p:spPr>
          <a:xfrm>
            <a:off x="-3175" y="6059156"/>
            <a:ext cx="12192000" cy="828000"/>
          </a:xfrm>
          <a:prstGeom prst="flowChartProcess">
            <a:avLst/>
          </a:prstGeom>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6"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7"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sp>
        <p:nvSpPr>
          <p:cNvPr id="8"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58037" y="6340391"/>
            <a:ext cx="1215079" cy="337150"/>
          </a:xfrm>
          <a:prstGeom prst="rect">
            <a:avLst/>
          </a:prstGeom>
        </p:spPr>
      </p:pic>
    </p:spTree>
    <p:extLst>
      <p:ext uri="{BB962C8B-B14F-4D97-AF65-F5344CB8AC3E}">
        <p14:creationId xmlns:p14="http://schemas.microsoft.com/office/powerpoint/2010/main" val="558498070"/>
      </p:ext>
    </p:extLst>
  </p:cSld>
  <p:clrMap bg1="lt1" tx1="dk1" bg2="lt2" tx2="dk2" accent1="accent1" accent2="accent2" accent3="accent3" accent4="accent4" accent5="accent5" accent6="accent6" hlink="hlink" folHlink="folHlink"/>
  <p:sldLayoutIdLst>
    <p:sldLayoutId id="2147493783" r:id="rId1"/>
  </p:sldLayoutIdLst>
  <p:hf hdr="0" ftr="0" dt="0"/>
  <p:txStyles>
    <p:titleStyle>
      <a:lvl1pPr algn="l" defTabSz="457200" rtl="0" eaLnBrk="0" fontAlgn="base" hangingPunct="0">
        <a:spcBef>
          <a:spcPct val="0"/>
        </a:spcBef>
        <a:spcAft>
          <a:spcPct val="0"/>
        </a:spcAft>
        <a:defRPr lang="en-US" sz="2800" b="1" kern="1200" dirty="0">
          <a:solidFill>
            <a:schemeClr val="bg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email">
            <a:extLst>
              <a:ext uri="{28A0092B-C50C-407E-A947-70E740481C1C}">
                <a14:useLocalDpi xmlns:a14="http://schemas.microsoft.com/office/drawing/2010/main"/>
              </a:ext>
            </a:extLst>
          </a:blip>
          <a:srcRect l="830" t="130" r="3785" b="21963"/>
          <a:stretch/>
        </p:blipFill>
        <p:spPr>
          <a:xfrm>
            <a:off x="0" y="-2446"/>
            <a:ext cx="12192000" cy="6638484"/>
          </a:xfrm>
          <a:prstGeom prst="rect">
            <a:avLst/>
          </a:prstGeom>
        </p:spPr>
      </p:pic>
      <p:sp>
        <p:nvSpPr>
          <p:cNvPr id="11" name="Rectangle 10"/>
          <p:cNvSpPr/>
          <p:nvPr userDrawn="1"/>
        </p:nvSpPr>
        <p:spPr>
          <a:xfrm>
            <a:off x="-6799" y="-2447"/>
            <a:ext cx="12191999" cy="6856887"/>
          </a:xfrm>
          <a:prstGeom prst="rect">
            <a:avLst/>
          </a:prstGeom>
          <a:solidFill>
            <a:schemeClr val="tx1">
              <a:alpha val="70000"/>
            </a:schemeClr>
          </a:soli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dirty="0">
              <a:solidFill>
                <a:srgbClr val="707070"/>
              </a:solidFill>
            </a:endParaRPr>
          </a:p>
        </p:txBody>
      </p:sp>
      <p:sp>
        <p:nvSpPr>
          <p:cNvPr id="12" name="Flowchart: Process 11"/>
          <p:cNvSpPr/>
          <p:nvPr userDrawn="1"/>
        </p:nvSpPr>
        <p:spPr>
          <a:xfrm>
            <a:off x="-3175" y="6059156"/>
            <a:ext cx="12192000" cy="828000"/>
          </a:xfrm>
          <a:prstGeom prst="flowChartProcess">
            <a:avLst/>
          </a:prstGeom>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6"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7"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sp>
        <p:nvSpPr>
          <p:cNvPr id="8"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58037" y="6340391"/>
            <a:ext cx="1215079" cy="337150"/>
          </a:xfrm>
          <a:prstGeom prst="rect">
            <a:avLst/>
          </a:prstGeom>
        </p:spPr>
      </p:pic>
    </p:spTree>
    <p:extLst>
      <p:ext uri="{BB962C8B-B14F-4D97-AF65-F5344CB8AC3E}">
        <p14:creationId xmlns:p14="http://schemas.microsoft.com/office/powerpoint/2010/main" val="1081751858"/>
      </p:ext>
    </p:extLst>
  </p:cSld>
  <p:clrMap bg1="lt1" tx1="dk1" bg2="lt2" tx2="dk2" accent1="accent1" accent2="accent2" accent3="accent3" accent4="accent4" accent5="accent5" accent6="accent6" hlink="hlink" folHlink="folHlink"/>
  <p:sldLayoutIdLst>
    <p:sldLayoutId id="2147493785" r:id="rId1"/>
  </p:sldLayoutIdLst>
  <p:hf hdr="0" ftr="0" dt="0"/>
  <p:txStyles>
    <p:titleStyle>
      <a:lvl1pPr algn="l" defTabSz="457200" rtl="0" eaLnBrk="0" fontAlgn="base" hangingPunct="0">
        <a:spcBef>
          <a:spcPct val="0"/>
        </a:spcBef>
        <a:spcAft>
          <a:spcPct val="0"/>
        </a:spcAft>
        <a:defRPr lang="en-US" sz="2800" b="1" kern="1200" dirty="0">
          <a:solidFill>
            <a:schemeClr val="bg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email">
            <a:extLst>
              <a:ext uri="{28A0092B-C50C-407E-A947-70E740481C1C}">
                <a14:useLocalDpi xmlns:a14="http://schemas.microsoft.com/office/drawing/2010/main"/>
              </a:ext>
            </a:extLst>
          </a:blip>
          <a:srcRect b="15266"/>
          <a:stretch/>
        </p:blipFill>
        <p:spPr>
          <a:xfrm>
            <a:off x="-889" y="-54366"/>
            <a:ext cx="12179808" cy="6880280"/>
          </a:xfrm>
          <a:prstGeom prst="rect">
            <a:avLst/>
          </a:prstGeom>
        </p:spPr>
      </p:pic>
      <p:sp>
        <p:nvSpPr>
          <p:cNvPr id="11"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ru-RU" altLang="en-US" sz="700" b="0" i="0" u="none" strike="noStrike" kern="1200" cap="none" spc="0" normalizeH="0" baseline="0" noProof="0" dirty="0">
                <a:ln>
                  <a:noFill/>
                </a:ln>
                <a:solidFill>
                  <a:srgbClr val="FFFFFF"/>
                </a:solidFill>
                <a:effectLst/>
                <a:uLnTx/>
                <a:uFillTx/>
                <a:latin typeface="Arial" panose="020B0604020202020204" pitchFamily="34" charset="0"/>
              </a:rPr>
              <a:t>© Конфиденциальная информация корпорации Honeywell International, 2017 г. Все права защищены. </a:t>
            </a:r>
          </a:p>
        </p:txBody>
      </p:sp>
      <p:sp>
        <p:nvSpPr>
          <p:cNvPr id="6" name="Rectangle 5"/>
          <p:cNvSpPr/>
          <p:nvPr userDrawn="1"/>
        </p:nvSpPr>
        <p:spPr>
          <a:xfrm>
            <a:off x="-2039" y="-43673"/>
            <a:ext cx="12191999" cy="6856887"/>
          </a:xfrm>
          <a:prstGeom prst="rect">
            <a:avLst/>
          </a:prstGeom>
          <a:solidFill>
            <a:schemeClr val="tx1">
              <a:alpha val="70000"/>
            </a:schemeClr>
          </a:soli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07070"/>
              </a:solidFill>
              <a:effectLst/>
              <a:uLnTx/>
              <a:uFillTx/>
              <a:latin typeface="Arial"/>
              <a:ea typeface="+mn-ea"/>
              <a:cs typeface="+mn-cs"/>
            </a:endParaRPr>
          </a:p>
        </p:txBody>
      </p:sp>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78688" y="-34481"/>
            <a:ext cx="1810137" cy="1810137"/>
          </a:xfrm>
          <a:prstGeom prst="rect">
            <a:avLst/>
          </a:prstGeom>
        </p:spPr>
      </p:pic>
      <p:grpSp>
        <p:nvGrpSpPr>
          <p:cNvPr id="7" name="Group 6"/>
          <p:cNvGrpSpPr/>
          <p:nvPr userDrawn="1"/>
        </p:nvGrpSpPr>
        <p:grpSpPr>
          <a:xfrm>
            <a:off x="2209033" y="194971"/>
            <a:ext cx="7908994" cy="5379415"/>
            <a:chOff x="12364904" y="-2391932"/>
            <a:chExt cx="7908994" cy="5379415"/>
          </a:xfrm>
        </p:grpSpPr>
        <p:grpSp>
          <p:nvGrpSpPr>
            <p:cNvPr id="4" name="Group 3"/>
            <p:cNvGrpSpPr/>
            <p:nvPr userDrawn="1"/>
          </p:nvGrpSpPr>
          <p:grpSpPr>
            <a:xfrm>
              <a:off x="12364904" y="-2391932"/>
              <a:ext cx="7908994" cy="5379415"/>
              <a:chOff x="2048671" y="297776"/>
              <a:chExt cx="7908994" cy="5379415"/>
            </a:xfrm>
          </p:grpSpPr>
          <p:sp>
            <p:nvSpPr>
              <p:cNvPr id="15" name="Content Placeholder 4"/>
              <p:cNvSpPr txBox="1">
                <a:spLocks/>
              </p:cNvSpPr>
              <p:nvPr userDrawn="1"/>
            </p:nvSpPr>
            <p:spPr>
              <a:xfrm>
                <a:off x="2048671" y="4230166"/>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000" b="0" i="0" u="none" strike="noStrike" kern="1200" cap="none" spc="0" normalizeH="0" baseline="0" noProof="0" dirty="0">
                    <a:ln>
                      <a:noFill/>
                    </a:ln>
                    <a:solidFill>
                      <a:srgbClr val="FFFFFF"/>
                    </a:solidFill>
                    <a:effectLst/>
                    <a:uLnTx/>
                    <a:uFillTx/>
                    <a:latin typeface="Arial" pitchFamily="34" charset="0"/>
                  </a:rPr>
                  <a:t>Жизненный цикл</a:t>
                </a:r>
              </a:p>
            </p:txBody>
          </p:sp>
          <p:pic>
            <p:nvPicPr>
              <p:cNvPr id="16" name="Picture 15" descr="Graphic 6b.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75009" y="841110"/>
                <a:ext cx="7473591" cy="4836081"/>
              </a:xfrm>
              <a:prstGeom prst="rect">
                <a:avLst/>
              </a:prstGeom>
            </p:spPr>
          </p:pic>
          <p:sp>
            <p:nvSpPr>
              <p:cNvPr id="18" name="Content Placeholder 4"/>
              <p:cNvSpPr txBox="1">
                <a:spLocks/>
              </p:cNvSpPr>
              <p:nvPr userDrawn="1"/>
            </p:nvSpPr>
            <p:spPr>
              <a:xfrm>
                <a:off x="5886018" y="297776"/>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000" b="0" i="0" u="none" strike="noStrike" kern="1200" cap="none" spc="0" normalizeH="0" baseline="0" noProof="0" dirty="0">
                    <a:ln>
                      <a:noFill/>
                    </a:ln>
                    <a:solidFill>
                      <a:srgbClr val="FFFFFF"/>
                    </a:solidFill>
                    <a:effectLst/>
                    <a:uLnTx/>
                    <a:uFillTx/>
                    <a:latin typeface="Arial" pitchFamily="34" charset="0"/>
                  </a:rPr>
                  <a:t>Развертывание</a:t>
                </a:r>
              </a:p>
            </p:txBody>
          </p:sp>
          <p:sp>
            <p:nvSpPr>
              <p:cNvPr id="19" name="Content Placeholder 4"/>
              <p:cNvSpPr txBox="1">
                <a:spLocks/>
              </p:cNvSpPr>
              <p:nvPr userDrawn="1"/>
            </p:nvSpPr>
            <p:spPr>
              <a:xfrm>
                <a:off x="8115575" y="4230166"/>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000" b="0" i="0" u="none" strike="noStrike" kern="1200" cap="none" spc="0" normalizeH="0" baseline="0" noProof="0" dirty="0">
                    <a:ln>
                      <a:noFill/>
                    </a:ln>
                    <a:solidFill>
                      <a:srgbClr val="FFFFFF"/>
                    </a:solidFill>
                    <a:effectLst/>
                    <a:uLnTx/>
                    <a:uFillTx/>
                    <a:latin typeface="Arial" pitchFamily="34" charset="0"/>
                  </a:rPr>
                  <a:t>Производительность</a:t>
                </a:r>
              </a:p>
            </p:txBody>
          </p:sp>
        </p:grpSp>
        <p:sp>
          <p:nvSpPr>
            <p:cNvPr id="17" name="Content Placeholder 4"/>
            <p:cNvSpPr txBox="1">
              <a:spLocks/>
            </p:cNvSpPr>
            <p:nvPr userDrawn="1"/>
          </p:nvSpPr>
          <p:spPr>
            <a:xfrm>
              <a:off x="15297332" y="276669"/>
              <a:ext cx="2059439" cy="1161968"/>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400" b="0" i="0" u="none" strike="noStrike" kern="1200" cap="none" spc="0" normalizeH="0" baseline="0" noProof="0" dirty="0">
                  <a:ln>
                    <a:noFill/>
                  </a:ln>
                  <a:solidFill>
                    <a:srgbClr val="FFFFFF"/>
                  </a:solidFill>
                  <a:effectLst/>
                  <a:uLnTx/>
                  <a:uFillTx/>
                  <a:latin typeface="Arial" pitchFamily="34" charset="0"/>
                </a:rPr>
                <a:t>Платформа</a:t>
              </a:r>
            </a:p>
            <a:p>
              <a:pPr marL="0" marR="0" lvl="0" indent="0" algn="ctr"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400" b="0" i="0" u="none" strike="noStrike" kern="1200" cap="none" spc="0" normalizeH="0" baseline="0" noProof="0" dirty="0">
                  <a:ln>
                    <a:noFill/>
                  </a:ln>
                  <a:solidFill>
                    <a:srgbClr val="FFFFFF"/>
                  </a:solidFill>
                  <a:effectLst/>
                  <a:uLnTx/>
                  <a:uFillTx/>
                  <a:latin typeface="Arial" pitchFamily="34" charset="0"/>
                </a:rPr>
                <a:t>Mobility Edge</a:t>
              </a:r>
            </a:p>
          </p:txBody>
        </p:sp>
      </p:grpSp>
      <p:grpSp>
        <p:nvGrpSpPr>
          <p:cNvPr id="2" name="Group 1"/>
          <p:cNvGrpSpPr/>
          <p:nvPr userDrawn="1"/>
        </p:nvGrpSpPr>
        <p:grpSpPr>
          <a:xfrm>
            <a:off x="-13589" y="3796545"/>
            <a:ext cx="12205589" cy="3052762"/>
            <a:chOff x="-462601" y="4051785"/>
            <a:chExt cx="12205589" cy="3052762"/>
          </a:xfrm>
        </p:grpSpPr>
        <p:pic>
          <p:nvPicPr>
            <p:cNvPr id="20" name="Picture 19"/>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23200" y="6016165"/>
              <a:ext cx="1788000" cy="516858"/>
            </a:xfrm>
            <a:prstGeom prst="rect">
              <a:avLst/>
            </a:prstGeom>
          </p:spPr>
        </p:pic>
        <p:pic>
          <p:nvPicPr>
            <p:cNvPr id="2051" name="Picture 5" descr="Corner-01 copy.png"/>
            <p:cNvPicPr>
              <a:picLocks noChangeAspect="1"/>
            </p:cNvPicPr>
            <p:nvPr/>
          </p:nvPicPr>
          <p:blipFill rotWithShape="1">
            <a:blip r:embed="rId8" cstate="email">
              <a:extLst>
                <a:ext uri="{28A0092B-C50C-407E-A947-70E740481C1C}">
                  <a14:useLocalDpi xmlns:a14="http://schemas.microsoft.com/office/drawing/2010/main"/>
                </a:ext>
              </a:extLst>
            </a:blip>
            <a:srcRect r="1384"/>
            <a:stretch/>
          </p:blipFill>
          <p:spPr bwMode="auto">
            <a:xfrm>
              <a:off x="-462601" y="4051785"/>
              <a:ext cx="12205589" cy="3052762"/>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grpSp>
      <p:pic>
        <p:nvPicPr>
          <p:cNvPr id="22" name="Picture 21"/>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23200" y="6016165"/>
            <a:ext cx="1788000" cy="516858"/>
          </a:xfrm>
          <a:prstGeom prst="rect">
            <a:avLst/>
          </a:prstGeom>
        </p:spPr>
      </p:pic>
    </p:spTree>
    <p:extLst>
      <p:ext uri="{BB962C8B-B14F-4D97-AF65-F5344CB8AC3E}">
        <p14:creationId xmlns:p14="http://schemas.microsoft.com/office/powerpoint/2010/main" val="2164676848"/>
      </p:ext>
    </p:extLst>
  </p:cSld>
  <p:clrMap bg1="lt1" tx1="dk1" bg2="lt2" tx2="dk2" accent1="accent1" accent2="accent2" accent3="accent3" accent4="accent4" accent5="accent5" accent6="accent6" hlink="hlink" folHlink="folHlink"/>
  <p:sldLayoutIdLst>
    <p:sldLayoutId id="2147493657" r:id="rId1"/>
    <p:sldLayoutId id="2147493658" r:id="rId2"/>
  </p:sldLayoutIdLst>
  <p:hf hdr="0" ftr="0" dt="0"/>
  <p:txStyles>
    <p:titleStyle>
      <a:lvl1pPr algn="l" defTabSz="457200" rtl="0" eaLnBrk="0" fontAlgn="base" hangingPunct="0">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fontAlgn="base">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fontAlgn="base">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fontAlgn="base">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fontAlgn="base">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0" fontAlgn="base" hangingPunct="0">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0" fontAlgn="base" hangingPunct="0">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6"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7"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sp>
        <p:nvSpPr>
          <p:cNvPr id="8"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pic>
        <p:nvPicPr>
          <p:cNvPr id="9" name="Picture 8"/>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758037" y="6340391"/>
            <a:ext cx="1215079" cy="337150"/>
          </a:xfrm>
          <a:prstGeom prst="rect">
            <a:avLst/>
          </a:prstGeom>
        </p:spPr>
      </p:pic>
    </p:spTree>
    <p:extLst>
      <p:ext uri="{BB962C8B-B14F-4D97-AF65-F5344CB8AC3E}">
        <p14:creationId xmlns:p14="http://schemas.microsoft.com/office/powerpoint/2010/main" val="1054820539"/>
      </p:ext>
    </p:extLst>
  </p:cSld>
  <p:clrMap bg1="lt1" tx1="dk1" bg2="lt2" tx2="dk2" accent1="accent1" accent2="accent2" accent3="accent3" accent4="accent4" accent5="accent5" accent6="accent6" hlink="hlink" folHlink="folHlink"/>
  <p:sldLayoutIdLst>
    <p:sldLayoutId id="2147493787" r:id="rId1"/>
    <p:sldLayoutId id="2147493788" r:id="rId2"/>
    <p:sldLayoutId id="2147493789" r:id="rId3"/>
    <p:sldLayoutId id="2147493790" r:id="rId4"/>
    <p:sldLayoutId id="2147493794" r:id="rId5"/>
    <p:sldLayoutId id="2147493795" r:id="rId6"/>
    <p:sldLayoutId id="2147493803" r:id="rId7"/>
    <p:sldLayoutId id="2147493806" r:id="rId8"/>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2" descr="Related image"/>
          <p:cNvPicPr>
            <a:picLocks noChangeAspect="1" noChangeArrowheads="1"/>
          </p:cNvPicPr>
          <p:nvPr userDrawn="1"/>
        </p:nvPicPr>
        <p:blipFill rotWithShape="1">
          <a:blip r:embed="rId3">
            <a:extLst>
              <a:ext uri="{28A0092B-C50C-407E-A947-70E740481C1C}">
                <a14:useLocalDpi xmlns:a14="http://schemas.microsoft.com/office/drawing/2010/main"/>
              </a:ext>
            </a:extLst>
          </a:blip>
          <a:srcRect/>
          <a:stretch/>
        </p:blipFill>
        <p:spPr bwMode="auto">
          <a:xfrm rot="10800000">
            <a:off x="-1047135" y="-132095"/>
            <a:ext cx="14073607" cy="6199794"/>
          </a:xfrm>
          <a:prstGeom prst="rect">
            <a:avLst/>
          </a:prstGeom>
          <a:noFill/>
          <a:extLst>
            <a:ext uri="{909E8E84-426E-40DD-AFC4-6F175D3DCCD1}">
              <a14:hiddenFill xmlns:a14="http://schemas.microsoft.com/office/drawing/2010/main">
                <a:solidFill>
                  <a:srgbClr val="FFFFFF"/>
                </a:solidFill>
              </a14:hiddenFill>
            </a:ext>
          </a:extLst>
        </p:spPr>
      </p:pic>
      <p:sp>
        <p:nvSpPr>
          <p:cNvPr id="12" name="Flowchart: Process 11"/>
          <p:cNvSpPr/>
          <p:nvPr userDrawn="1"/>
        </p:nvSpPr>
        <p:spPr>
          <a:xfrm>
            <a:off x="-3175" y="6059156"/>
            <a:ext cx="12192000" cy="798844"/>
          </a:xfrm>
          <a:prstGeom prst="flowChartProcess">
            <a:avLst/>
          </a:prstGeom>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6"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7"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sp>
        <p:nvSpPr>
          <p:cNvPr id="8"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58037" y="6340391"/>
            <a:ext cx="1215079" cy="337150"/>
          </a:xfrm>
          <a:prstGeom prst="rect">
            <a:avLst/>
          </a:prstGeom>
        </p:spPr>
      </p:pic>
    </p:spTree>
    <p:extLst>
      <p:ext uri="{BB962C8B-B14F-4D97-AF65-F5344CB8AC3E}">
        <p14:creationId xmlns:p14="http://schemas.microsoft.com/office/powerpoint/2010/main" val="1090307446"/>
      </p:ext>
    </p:extLst>
  </p:cSld>
  <p:clrMap bg1="lt1" tx1="dk1" bg2="lt2" tx2="dk2" accent1="accent1" accent2="accent2" accent3="accent3" accent4="accent4" accent5="accent5" accent6="accent6" hlink="hlink" folHlink="folHlink"/>
  <p:sldLayoutIdLst>
    <p:sldLayoutId id="2147493797" r:id="rId1"/>
  </p:sldLayoutIdLst>
  <p:hf hdr="0" ftr="0" dt="0"/>
  <p:txStyles>
    <p:titleStyle>
      <a:lvl1pPr algn="l" defTabSz="457200" rtl="0" eaLnBrk="0" fontAlgn="base" hangingPunct="0">
        <a:spcBef>
          <a:spcPct val="0"/>
        </a:spcBef>
        <a:spcAft>
          <a:spcPct val="0"/>
        </a:spcAft>
        <a:defRPr lang="en-US" sz="2800" b="1" kern="1200" dirty="0">
          <a:solidFill>
            <a:schemeClr val="bg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7531" r="26" b="-2778"/>
          <a:stretch/>
        </p:blipFill>
        <p:spPr>
          <a:xfrm>
            <a:off x="-3176" y="0"/>
            <a:ext cx="12192001" cy="6858000"/>
          </a:xfrm>
          <a:prstGeom prst="rect">
            <a:avLst/>
          </a:prstGeom>
        </p:spPr>
      </p:pic>
      <p:sp>
        <p:nvSpPr>
          <p:cNvPr id="12" name="Flowchart: Process 11"/>
          <p:cNvSpPr/>
          <p:nvPr userDrawn="1"/>
        </p:nvSpPr>
        <p:spPr>
          <a:xfrm>
            <a:off x="-3175" y="6059156"/>
            <a:ext cx="12192000" cy="798844"/>
          </a:xfrm>
          <a:prstGeom prst="flowChartProcess">
            <a:avLst/>
          </a:prstGeom>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6"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7"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sp>
        <p:nvSpPr>
          <p:cNvPr id="8"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58037" y="6340391"/>
            <a:ext cx="1215079" cy="337150"/>
          </a:xfrm>
          <a:prstGeom prst="rect">
            <a:avLst/>
          </a:prstGeom>
        </p:spPr>
      </p:pic>
    </p:spTree>
    <p:extLst>
      <p:ext uri="{BB962C8B-B14F-4D97-AF65-F5344CB8AC3E}">
        <p14:creationId xmlns:p14="http://schemas.microsoft.com/office/powerpoint/2010/main" val="2696567111"/>
      </p:ext>
    </p:extLst>
  </p:cSld>
  <p:clrMap bg1="lt1" tx1="dk1" bg2="lt2" tx2="dk2" accent1="accent1" accent2="accent2" accent3="accent3" accent4="accent4" accent5="accent5" accent6="accent6" hlink="hlink" folHlink="folHlink"/>
  <p:sldLayoutIdLst>
    <p:sldLayoutId id="2147493799" r:id="rId1"/>
  </p:sldLayoutIdLst>
  <p:hf hdr="0" ftr="0" dt="0"/>
  <p:txStyles>
    <p:titleStyle>
      <a:lvl1pPr algn="l" defTabSz="457200" rtl="0" eaLnBrk="0" fontAlgn="base" hangingPunct="0">
        <a:spcBef>
          <a:spcPct val="0"/>
        </a:spcBef>
        <a:spcAft>
          <a:spcPct val="0"/>
        </a:spcAft>
        <a:defRPr lang="en-US" sz="2800" b="1" kern="1200" dirty="0">
          <a:solidFill>
            <a:schemeClr val="bg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37559984622_95a5d632d7_o.jpg"/>
          <p:cNvPicPr>
            <a:picLocks noChangeAspect="1"/>
          </p:cNvPicPr>
          <p:nvPr userDrawn="1"/>
        </p:nvPicPr>
        <p:blipFill rotWithShape="1">
          <a:blip r:embed="rId4" cstate="screen">
            <a:extLst>
              <a:ext uri="{28A0092B-C50C-407E-A947-70E740481C1C}">
                <a14:useLocalDpi xmlns:a14="http://schemas.microsoft.com/office/drawing/2010/main"/>
              </a:ext>
            </a:extLst>
          </a:blip>
          <a:srcRect r="5512"/>
          <a:stretch/>
        </p:blipFill>
        <p:spPr>
          <a:xfrm>
            <a:off x="0" y="0"/>
            <a:ext cx="12188826" cy="6858000"/>
          </a:xfrm>
          <a:prstGeom prst="rect">
            <a:avLst/>
          </a:prstGeom>
        </p:spPr>
      </p:pic>
      <p:sp>
        <p:nvSpPr>
          <p:cNvPr id="11"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solidFill>
              </a:rPr>
              <a:t>© Конфиденциальная информация корпорации Honeywell International, 2017 г. Все права защищены. </a:t>
            </a:r>
          </a:p>
        </p:txBody>
      </p:sp>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78688" y="3619"/>
            <a:ext cx="1810137" cy="1810137"/>
          </a:xfrm>
          <a:prstGeom prst="rect">
            <a:avLst/>
          </a:prstGeom>
        </p:spPr>
      </p:pic>
      <p:pic>
        <p:nvPicPr>
          <p:cNvPr id="13" name="Picture 12"/>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758037" y="6340391"/>
            <a:ext cx="1215079" cy="337150"/>
          </a:xfrm>
          <a:prstGeom prst="rect">
            <a:avLst/>
          </a:prstGeom>
        </p:spPr>
      </p:pic>
    </p:spTree>
    <p:extLst>
      <p:ext uri="{BB962C8B-B14F-4D97-AF65-F5344CB8AC3E}">
        <p14:creationId xmlns:p14="http://schemas.microsoft.com/office/powerpoint/2010/main" val="448174950"/>
      </p:ext>
    </p:extLst>
  </p:cSld>
  <p:clrMap bg1="lt1" tx1="dk1" bg2="lt2" tx2="dk2" accent1="accent1" accent2="accent2" accent3="accent3" accent4="accent4" accent5="accent5" accent6="accent6" hlink="hlink" folHlink="folHlink"/>
  <p:sldLayoutIdLst>
    <p:sldLayoutId id="2147493801" r:id="rId1"/>
    <p:sldLayoutId id="2147493802" r:id="rId2"/>
  </p:sldLayoutIdLst>
  <p:hf hdr="0" ftr="0" dt="0"/>
  <p:txStyles>
    <p:titleStyle>
      <a:lvl1pPr algn="l" defTabSz="457200" rtl="0" eaLnBrk="0" fontAlgn="base" hangingPunct="0">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fontAlgn="base">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fontAlgn="base">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fontAlgn="base">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fontAlgn="base">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0" fontAlgn="base" hangingPunct="0">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0" fontAlgn="base" hangingPunct="0">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4" cstate="email">
            <a:extLst>
              <a:ext uri="{28A0092B-C50C-407E-A947-70E740481C1C}">
                <a14:useLocalDpi xmlns:a14="http://schemas.microsoft.com/office/drawing/2010/main"/>
              </a:ext>
            </a:extLst>
          </a:blip>
          <a:srcRect b="14871"/>
          <a:stretch/>
        </p:blipFill>
        <p:spPr>
          <a:xfrm>
            <a:off x="61082" y="-54366"/>
            <a:ext cx="12179808" cy="6912366"/>
          </a:xfrm>
          <a:prstGeom prst="rect">
            <a:avLst/>
          </a:prstGeom>
        </p:spPr>
      </p:pic>
      <p:sp>
        <p:nvSpPr>
          <p:cNvPr id="11" name="Rectangle 23"/>
          <p:cNvSpPr>
            <a:spLocks noChangeArrowheads="1"/>
          </p:cNvSpPr>
          <p:nvPr userDrawn="1"/>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ru-RU" altLang="en-US" sz="700" b="0" i="0" u="none" strike="noStrike" kern="1200" cap="none" spc="0" normalizeH="0" baseline="0" noProof="0" dirty="0">
                <a:ln>
                  <a:noFill/>
                </a:ln>
                <a:solidFill>
                  <a:srgbClr val="FFFFFF"/>
                </a:solidFill>
                <a:effectLst/>
                <a:uLnTx/>
                <a:uFillTx/>
                <a:latin typeface="Arial" panose="020B0604020202020204" pitchFamily="34" charset="0"/>
              </a:rPr>
              <a:t>© Конфиденциальная информация корпорации Honeywell International, 2017 г. Все права защищены. </a:t>
            </a:r>
          </a:p>
        </p:txBody>
      </p:sp>
      <p:sp>
        <p:nvSpPr>
          <p:cNvPr id="6" name="Rectangle 5"/>
          <p:cNvSpPr/>
          <p:nvPr userDrawn="1"/>
        </p:nvSpPr>
        <p:spPr>
          <a:xfrm>
            <a:off x="31526" y="-43673"/>
            <a:ext cx="12191999" cy="6856887"/>
          </a:xfrm>
          <a:prstGeom prst="rect">
            <a:avLst/>
          </a:prstGeom>
          <a:solidFill>
            <a:schemeClr val="tx1">
              <a:alpha val="70000"/>
            </a:schemeClr>
          </a:soli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07070"/>
              </a:solidFill>
              <a:effectLst/>
              <a:uLnTx/>
              <a:uFillTx/>
              <a:latin typeface="Arial"/>
              <a:ea typeface="+mn-ea"/>
              <a:cs typeface="+mn-cs"/>
            </a:endParaRPr>
          </a:p>
        </p:txBody>
      </p:sp>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435838" y="-34481"/>
            <a:ext cx="1810137" cy="1810137"/>
          </a:xfrm>
          <a:prstGeom prst="rect">
            <a:avLst/>
          </a:prstGeom>
        </p:spPr>
      </p:pic>
      <p:grpSp>
        <p:nvGrpSpPr>
          <p:cNvPr id="7" name="Group 6"/>
          <p:cNvGrpSpPr/>
          <p:nvPr userDrawn="1"/>
        </p:nvGrpSpPr>
        <p:grpSpPr>
          <a:xfrm>
            <a:off x="2209033" y="194971"/>
            <a:ext cx="7908994" cy="5379415"/>
            <a:chOff x="12364904" y="-2391932"/>
            <a:chExt cx="7908994" cy="5379415"/>
          </a:xfrm>
        </p:grpSpPr>
        <p:grpSp>
          <p:nvGrpSpPr>
            <p:cNvPr id="4" name="Group 3"/>
            <p:cNvGrpSpPr/>
            <p:nvPr userDrawn="1"/>
          </p:nvGrpSpPr>
          <p:grpSpPr>
            <a:xfrm>
              <a:off x="12364904" y="-2391932"/>
              <a:ext cx="7908994" cy="5379415"/>
              <a:chOff x="2048671" y="297776"/>
              <a:chExt cx="7908994" cy="5379415"/>
            </a:xfrm>
          </p:grpSpPr>
          <p:sp>
            <p:nvSpPr>
              <p:cNvPr id="15" name="Content Placeholder 4"/>
              <p:cNvSpPr txBox="1">
                <a:spLocks/>
              </p:cNvSpPr>
              <p:nvPr userDrawn="1"/>
            </p:nvSpPr>
            <p:spPr>
              <a:xfrm>
                <a:off x="2048671" y="4230166"/>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000" b="0" i="0" u="none" strike="noStrike" kern="1200" cap="none" spc="0" normalizeH="0" baseline="0" noProof="0" dirty="0">
                    <a:ln>
                      <a:noFill/>
                    </a:ln>
                    <a:solidFill>
                      <a:srgbClr val="FFFFFF"/>
                    </a:solidFill>
                    <a:effectLst/>
                    <a:uLnTx/>
                    <a:uFillTx/>
                    <a:latin typeface="Arial" pitchFamily="34" charset="0"/>
                  </a:rPr>
                  <a:t>Жизненный цикл</a:t>
                </a:r>
              </a:p>
            </p:txBody>
          </p:sp>
          <p:pic>
            <p:nvPicPr>
              <p:cNvPr id="16" name="Picture 15" descr="Graphic 6b.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75009" y="841110"/>
                <a:ext cx="7473591" cy="4836081"/>
              </a:xfrm>
              <a:prstGeom prst="rect">
                <a:avLst/>
              </a:prstGeom>
            </p:spPr>
          </p:pic>
          <p:sp>
            <p:nvSpPr>
              <p:cNvPr id="18" name="Content Placeholder 4"/>
              <p:cNvSpPr txBox="1">
                <a:spLocks/>
              </p:cNvSpPr>
              <p:nvPr userDrawn="1"/>
            </p:nvSpPr>
            <p:spPr>
              <a:xfrm>
                <a:off x="5886018" y="297776"/>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000" b="0" i="0" u="none" strike="noStrike" kern="1200" cap="none" spc="0" normalizeH="0" baseline="0" noProof="0" dirty="0">
                    <a:ln>
                      <a:noFill/>
                    </a:ln>
                    <a:solidFill>
                      <a:srgbClr val="FFFFFF"/>
                    </a:solidFill>
                    <a:effectLst/>
                    <a:uLnTx/>
                    <a:uFillTx/>
                    <a:latin typeface="Arial" pitchFamily="34" charset="0"/>
                  </a:rPr>
                  <a:t>Развертывание</a:t>
                </a:r>
              </a:p>
            </p:txBody>
          </p:sp>
          <p:sp>
            <p:nvSpPr>
              <p:cNvPr id="19" name="Content Placeholder 4"/>
              <p:cNvSpPr txBox="1">
                <a:spLocks/>
              </p:cNvSpPr>
              <p:nvPr userDrawn="1"/>
            </p:nvSpPr>
            <p:spPr>
              <a:xfrm>
                <a:off x="8115575" y="4230166"/>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000" b="0" i="0" u="none" strike="noStrike" kern="1200" cap="none" spc="0" normalizeH="0" baseline="0" noProof="0" dirty="0">
                    <a:ln>
                      <a:noFill/>
                    </a:ln>
                    <a:solidFill>
                      <a:srgbClr val="FFFFFF"/>
                    </a:solidFill>
                    <a:effectLst/>
                    <a:uLnTx/>
                    <a:uFillTx/>
                    <a:latin typeface="Arial" pitchFamily="34" charset="0"/>
                  </a:rPr>
                  <a:t>Производительность</a:t>
                </a:r>
              </a:p>
            </p:txBody>
          </p:sp>
        </p:grpSp>
        <p:sp>
          <p:nvSpPr>
            <p:cNvPr id="17" name="Content Placeholder 4"/>
            <p:cNvSpPr txBox="1">
              <a:spLocks/>
            </p:cNvSpPr>
            <p:nvPr userDrawn="1"/>
          </p:nvSpPr>
          <p:spPr>
            <a:xfrm>
              <a:off x="15297332" y="276669"/>
              <a:ext cx="2059439" cy="1161968"/>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400" b="0" i="0" u="none" strike="noStrike" kern="1200" cap="none" spc="0" normalizeH="0" baseline="0" noProof="0" dirty="0">
                  <a:ln>
                    <a:noFill/>
                  </a:ln>
                  <a:solidFill>
                    <a:srgbClr val="FFFFFF"/>
                  </a:solidFill>
                  <a:effectLst/>
                  <a:uLnTx/>
                  <a:uFillTx/>
                  <a:latin typeface="Arial" pitchFamily="34" charset="0"/>
                </a:rPr>
                <a:t>Платформа</a:t>
              </a:r>
            </a:p>
            <a:p>
              <a:pPr marL="0" marR="0" lvl="0" indent="0" algn="ctr" defTabSz="457200" rtl="0" eaLnBrk="0" fontAlgn="base" latinLnBrk="0" hangingPunct="0">
                <a:lnSpc>
                  <a:spcPct val="100000"/>
                </a:lnSpc>
                <a:spcBef>
                  <a:spcPct val="20000"/>
                </a:spcBef>
                <a:spcAft>
                  <a:spcPct val="0"/>
                </a:spcAft>
                <a:buClr>
                  <a:srgbClr val="E1261C"/>
                </a:buClr>
                <a:buSzTx/>
                <a:buFont typeface="Arial" panose="020B0604020202020204" pitchFamily="34" charset="0"/>
                <a:buNone/>
                <a:tabLst/>
                <a:defRPr/>
              </a:pPr>
              <a:r>
                <a:rPr kumimoji="0" lang="ru-RU" sz="2400" b="0" i="0" u="none" strike="noStrike" kern="1200" cap="none" spc="0" normalizeH="0" baseline="0" noProof="0" dirty="0">
                  <a:ln>
                    <a:noFill/>
                  </a:ln>
                  <a:solidFill>
                    <a:srgbClr val="FFFFFF"/>
                  </a:solidFill>
                  <a:effectLst/>
                  <a:uLnTx/>
                  <a:uFillTx/>
                  <a:latin typeface="Arial" pitchFamily="34" charset="0"/>
                </a:rPr>
                <a:t>Mobility Edge</a:t>
              </a:r>
            </a:p>
          </p:txBody>
        </p:sp>
      </p:grpSp>
      <p:grpSp>
        <p:nvGrpSpPr>
          <p:cNvPr id="2" name="Group 1"/>
          <p:cNvGrpSpPr/>
          <p:nvPr userDrawn="1"/>
        </p:nvGrpSpPr>
        <p:grpSpPr>
          <a:xfrm>
            <a:off x="-13588" y="3811059"/>
            <a:ext cx="12237114" cy="3052762"/>
            <a:chOff x="-462600" y="4051785"/>
            <a:chExt cx="12237114" cy="3052762"/>
          </a:xfrm>
        </p:grpSpPr>
        <p:pic>
          <p:nvPicPr>
            <p:cNvPr id="20" name="Picture 19"/>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23200" y="6016165"/>
              <a:ext cx="1788000" cy="516858"/>
            </a:xfrm>
            <a:prstGeom prst="rect">
              <a:avLst/>
            </a:prstGeom>
          </p:spPr>
        </p:pic>
        <p:pic>
          <p:nvPicPr>
            <p:cNvPr id="2051" name="Picture 5" descr="Corner-01 copy.png"/>
            <p:cNvPicPr>
              <a:picLocks noChangeAspect="1"/>
            </p:cNvPicPr>
            <p:nvPr/>
          </p:nvPicPr>
          <p:blipFill rotWithShape="1">
            <a:blip r:embed="rId8" cstate="email">
              <a:extLst>
                <a:ext uri="{28A0092B-C50C-407E-A947-70E740481C1C}">
                  <a14:useLocalDpi xmlns:a14="http://schemas.microsoft.com/office/drawing/2010/main"/>
                </a:ext>
              </a:extLst>
            </a:blip>
            <a:srcRect r="1129"/>
            <a:stretch/>
          </p:blipFill>
          <p:spPr bwMode="auto">
            <a:xfrm>
              <a:off x="-462600" y="4051785"/>
              <a:ext cx="12237114" cy="3052762"/>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grpSp>
      <p:pic>
        <p:nvPicPr>
          <p:cNvPr id="22" name="Picture 21"/>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23200" y="6016165"/>
            <a:ext cx="1788000" cy="516858"/>
          </a:xfrm>
          <a:prstGeom prst="rect">
            <a:avLst/>
          </a:prstGeom>
        </p:spPr>
      </p:pic>
    </p:spTree>
    <p:extLst>
      <p:ext uri="{BB962C8B-B14F-4D97-AF65-F5344CB8AC3E}">
        <p14:creationId xmlns:p14="http://schemas.microsoft.com/office/powerpoint/2010/main" val="3051735197"/>
      </p:ext>
    </p:extLst>
  </p:cSld>
  <p:clrMap bg1="lt1" tx1="dk1" bg2="lt2" tx2="dk2" accent1="accent1" accent2="accent2" accent3="accent3" accent4="accent4" accent5="accent5" accent6="accent6" hlink="hlink" folHlink="folHlink"/>
  <p:sldLayoutIdLst>
    <p:sldLayoutId id="2147493660" r:id="rId1"/>
    <p:sldLayoutId id="2147493661" r:id="rId2"/>
  </p:sldLayoutIdLst>
  <p:hf hdr="0" ftr="0" dt="0"/>
  <p:txStyles>
    <p:titleStyle>
      <a:lvl1pPr algn="l" defTabSz="457200" rtl="0" eaLnBrk="0" fontAlgn="base" hangingPunct="0">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fontAlgn="base">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fontAlgn="base">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fontAlgn="base">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fontAlgn="base">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0" fontAlgn="base" hangingPunct="0">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0" fontAlgn="base" hangingPunct="0">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pPr>
                <a:defRPr/>
              </a:pPr>
              <a:t>‹#›</a:t>
            </a:fld>
            <a:endParaRPr lang="en-US" dirty="0"/>
          </a:p>
        </p:txBody>
      </p:sp>
      <p:sp>
        <p:nvSpPr>
          <p:cNvPr id="10" name="Rectangle 23"/>
          <p:cNvSpPr>
            <a:spLocks noChangeArrowheads="1"/>
          </p:cNvSpPr>
          <p:nvPr/>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chemeClr val="accent3"/>
                </a:solidFill>
              </a:rPr>
              <a:t>© Конфиденциальная информация корпорации Honeywell International, 2017 г. Все права защищены. </a:t>
            </a:r>
          </a:p>
        </p:txBody>
      </p:sp>
      <p:sp>
        <p:nvSpPr>
          <p:cNvPr id="2" name="Footer Placeholder 1"/>
          <p:cNvSpPr>
            <a:spLocks noGrp="1"/>
          </p:cNvSpPr>
          <p:nvPr>
            <p:ph type="ftr" sz="quarter" idx="3"/>
          </p:nvPr>
        </p:nvSpPr>
        <p:spPr>
          <a:xfrm>
            <a:off x="712788" y="6656832"/>
            <a:ext cx="1248739" cy="276999"/>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endParaRPr lang="en-US" dirty="0"/>
          </a:p>
        </p:txBody>
      </p:sp>
      <p:pic>
        <p:nvPicPr>
          <p:cNvPr id="12" name="Picture 11"/>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758037" y="6340391"/>
            <a:ext cx="1215079" cy="337150"/>
          </a:xfrm>
          <a:prstGeom prst="rect">
            <a:avLst/>
          </a:prstGeom>
        </p:spPr>
      </p:pic>
    </p:spTree>
  </p:cSld>
  <p:clrMap bg1="lt1" tx1="dk1" bg2="lt2" tx2="dk2" accent1="accent1" accent2="accent2" accent3="accent3" accent4="accent4" accent5="accent5" accent6="accent6" hlink="hlink" folHlink="folHlink"/>
  <p:sldLayoutIdLst>
    <p:sldLayoutId id="2147493560" r:id="rId1"/>
    <p:sldLayoutId id="2147493565" r:id="rId2"/>
    <p:sldLayoutId id="2147493566" r:id="rId3"/>
    <p:sldLayoutId id="2147493561" r:id="rId4"/>
    <p:sldLayoutId id="2147493562" r:id="rId5"/>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4099" name="Title Placeholder 1"/>
          <p:cNvSpPr>
            <a:spLocks noGrp="1"/>
          </p:cNvSpPr>
          <p:nvPr>
            <p:ph type="title"/>
          </p:nvPr>
        </p:nvSpPr>
        <p:spPr bwMode="auto">
          <a:xfrm>
            <a:off x="712788" y="357188"/>
            <a:ext cx="10509250" cy="49847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6" name="Rectangle 23"/>
          <p:cNvSpPr>
            <a:spLocks noChangeArrowheads="1"/>
          </p:cNvSpPr>
          <p:nvPr/>
        </p:nvSpPr>
        <p:spPr bwMode="auto">
          <a:xfrm>
            <a:off x="4407408" y="6163056"/>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chemeClr val="accent3"/>
                </a:solidFill>
              </a:rPr>
              <a:t>© Конфиденциальная информация корпорации Honeywell International, 2017 г. Все права защищены. </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7F57E65-5E51-47D0-99CC-FC05E212C347}" type="slidenum">
              <a:rPr lang="en-US"/>
              <a:pPr>
                <a:defRPr/>
              </a:pPr>
              <a:t>‹#›</a:t>
            </a:fld>
            <a:endParaRPr lang="en-US" dirty="0"/>
          </a:p>
        </p:txBody>
      </p:sp>
      <p:sp>
        <p:nvSpPr>
          <p:cNvPr id="3" name="Footer Placeholder 2"/>
          <p:cNvSpPr>
            <a:spLocks noGrp="1"/>
          </p:cNvSpPr>
          <p:nvPr>
            <p:ph type="ftr" sz="quarter" idx="3"/>
          </p:nvPr>
        </p:nvSpPr>
        <p:spPr>
          <a:xfrm>
            <a:off x="712788" y="6147014"/>
            <a:ext cx="1490916" cy="200025"/>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endParaRPr lang="en-US" dirty="0"/>
          </a:p>
        </p:txBody>
      </p:sp>
      <p:sp>
        <p:nvSpPr>
          <p:cNvPr id="8" name="Round Single Corner Rectangle 7"/>
          <p:cNvSpPr/>
          <p:nvPr userDrawn="1"/>
        </p:nvSpPr>
        <p:spPr>
          <a:xfrm>
            <a:off x="0" y="6377149"/>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93567" r:id="rId1"/>
    <p:sldLayoutId id="2147493568" r:id="rId2"/>
    <p:sldLayoutId id="2147493569" r:id="rId3"/>
    <p:sldLayoutId id="2147493570" r:id="rId4"/>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238967" y="6372138"/>
            <a:ext cx="1644181" cy="519745"/>
          </a:xfrm>
          <a:prstGeom prst="rect">
            <a:avLst/>
          </a:prstGeom>
        </p:spPr>
      </p:pic>
      <p:sp>
        <p:nvSpPr>
          <p:cNvPr id="7" name="Round Single Corner Rectangle 1"/>
          <p:cNvSpPr>
            <a:spLocks noChangeAspect="1"/>
          </p:cNvSpPr>
          <p:nvPr/>
        </p:nvSpPr>
        <p:spPr>
          <a:xfrm rot="5400000">
            <a:off x="10369296" y="1"/>
            <a:ext cx="1828800" cy="1828723"/>
          </a:xfrm>
          <a:custGeom>
            <a:avLst/>
            <a:gdLst>
              <a:gd name="connsiteX0" fmla="*/ 0 w 1371600"/>
              <a:gd name="connsiteY0" fmla="*/ 0 h 1532236"/>
              <a:gd name="connsiteX1" fmla="*/ 1142995 w 1371600"/>
              <a:gd name="connsiteY1" fmla="*/ 0 h 1532236"/>
              <a:gd name="connsiteX2" fmla="*/ 1371600 w 1371600"/>
              <a:gd name="connsiteY2" fmla="*/ 228605 h 1532236"/>
              <a:gd name="connsiteX3" fmla="*/ 1371600 w 1371600"/>
              <a:gd name="connsiteY3" fmla="*/ 1532236 h 1532236"/>
              <a:gd name="connsiteX4" fmla="*/ 0 w 1371600"/>
              <a:gd name="connsiteY4" fmla="*/ 1532236 h 1532236"/>
              <a:gd name="connsiteX5" fmla="*/ 0 w 1371600"/>
              <a:gd name="connsiteY5" fmla="*/ 0 h 1532236"/>
              <a:gd name="connsiteX0" fmla="*/ 0 w 1371600"/>
              <a:gd name="connsiteY0" fmla="*/ 0 h 1532236"/>
              <a:gd name="connsiteX1" fmla="*/ 1142995 w 1371600"/>
              <a:gd name="connsiteY1" fmla="*/ 0 h 1532236"/>
              <a:gd name="connsiteX2" fmla="*/ 1371600 w 1371600"/>
              <a:gd name="connsiteY2" fmla="*/ 228605 h 1532236"/>
              <a:gd name="connsiteX3" fmla="*/ 0 w 1371600"/>
              <a:gd name="connsiteY3" fmla="*/ 1532236 h 1532236"/>
              <a:gd name="connsiteX4" fmla="*/ 0 w 1371600"/>
              <a:gd name="connsiteY4"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8 h 1532244"/>
              <a:gd name="connsiteX1" fmla="*/ 1142995 w 1142995"/>
              <a:gd name="connsiteY1" fmla="*/ 8 h 1532244"/>
              <a:gd name="connsiteX2" fmla="*/ 0 w 1142995"/>
              <a:gd name="connsiteY2" fmla="*/ 1532244 h 1532244"/>
              <a:gd name="connsiteX3" fmla="*/ 0 w 1142995"/>
              <a:gd name="connsiteY3" fmla="*/ 8 h 1532244"/>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4012 w 1147007"/>
              <a:gd name="connsiteY0" fmla="*/ 9 h 1532245"/>
              <a:gd name="connsiteX1" fmla="*/ 1147007 w 1147007"/>
              <a:gd name="connsiteY1" fmla="*/ 9 h 1532245"/>
              <a:gd name="connsiteX2" fmla="*/ 4012 w 1147007"/>
              <a:gd name="connsiteY2" fmla="*/ 1532245 h 1532245"/>
              <a:gd name="connsiteX3" fmla="*/ 4012 w 1147007"/>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76 h 1532312"/>
              <a:gd name="connsiteX1" fmla="*/ 1142995 w 1142995"/>
              <a:gd name="connsiteY1" fmla="*/ 76 h 1532312"/>
              <a:gd name="connsiteX2" fmla="*/ 0 w 1142995"/>
              <a:gd name="connsiteY2" fmla="*/ 1532312 h 1532312"/>
              <a:gd name="connsiteX3" fmla="*/ 0 w 1142995"/>
              <a:gd name="connsiteY3" fmla="*/ 76 h 1532312"/>
              <a:gd name="connsiteX0" fmla="*/ 0 w 1142995"/>
              <a:gd name="connsiteY0" fmla="*/ 83 h 1532319"/>
              <a:gd name="connsiteX1" fmla="*/ 1142995 w 1142995"/>
              <a:gd name="connsiteY1" fmla="*/ 83 h 1532319"/>
              <a:gd name="connsiteX2" fmla="*/ 0 w 1142995"/>
              <a:gd name="connsiteY2" fmla="*/ 1532319 h 1532319"/>
              <a:gd name="connsiteX3" fmla="*/ 0 w 1142995"/>
              <a:gd name="connsiteY3" fmla="*/ 83 h 1532319"/>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Lst>
            <a:ahLst/>
            <a:cxnLst>
              <a:cxn ang="0">
                <a:pos x="connsiteX0" y="connsiteY0"/>
              </a:cxn>
              <a:cxn ang="0">
                <a:pos x="connsiteX1" y="connsiteY1"/>
              </a:cxn>
              <a:cxn ang="0">
                <a:pos x="connsiteX2" y="connsiteY2"/>
              </a:cxn>
              <a:cxn ang="0">
                <a:pos x="connsiteX3" y="connsiteY3"/>
              </a:cxn>
            </a:cxnLst>
            <a:rect l="l" t="t" r="r" b="b"/>
            <a:pathLst>
              <a:path w="1142995" h="1532236">
                <a:moveTo>
                  <a:pt x="0" y="0"/>
                </a:moveTo>
                <a:lnTo>
                  <a:pt x="1142995" y="0"/>
                </a:lnTo>
                <a:cubicBezTo>
                  <a:pt x="511969" y="21249"/>
                  <a:pt x="3930" y="739945"/>
                  <a:pt x="0" y="1532236"/>
                </a:cubicBezTo>
                <a:cubicBezTo>
                  <a:pt x="4519" y="403311"/>
                  <a:pt x="0" y="510745"/>
                  <a:pt x="0" y="0"/>
                </a:cubicBezTo>
                <a:close/>
              </a:path>
            </a:pathLst>
          </a:custGeom>
          <a:solidFill>
            <a:schemeClr val="accent3"/>
          </a:solidFill>
          <a:ln w="9525" cmpd="sng">
            <a:noFill/>
          </a:ln>
          <a:effectLst>
            <a:innerShdw blurRad="127000" dist="25400" dir="2700000">
              <a:schemeClr val="accent3">
                <a:lumMod val="50000"/>
                <a:alpha val="4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r>
              <a:rPr lang="ru-RU"/>
              <a:t> </a:t>
            </a:r>
          </a:p>
        </p:txBody>
      </p:sp>
      <p:sp>
        <p:nvSpPr>
          <p:cNvPr id="5125" name="Title Placeholder 1"/>
          <p:cNvSpPr>
            <a:spLocks noGrp="1"/>
          </p:cNvSpPr>
          <p:nvPr>
            <p:ph type="title"/>
          </p:nvPr>
        </p:nvSpPr>
        <p:spPr bwMode="auto">
          <a:xfrm>
            <a:off x="712788" y="357189"/>
            <a:ext cx="108045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6" name="Rectangle 23"/>
          <p:cNvSpPr>
            <a:spLocks noChangeArrowheads="1"/>
          </p:cNvSpPr>
          <p:nvPr/>
        </p:nvSpPr>
        <p:spPr bwMode="auto">
          <a:xfrm>
            <a:off x="260351" y="6656389"/>
            <a:ext cx="2517036" cy="20005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7189" eaLnBrk="1" hangingPunct="1"/>
            <a:r>
              <a:rPr lang="ru-RU" altLang="en-US" sz="700">
                <a:solidFill>
                  <a:srgbClr val="707070"/>
                </a:solidFill>
              </a:rPr>
              <a:t>© Корпорация Honeywell International, 2016 г. Все права защищены. </a:t>
            </a:r>
          </a:p>
        </p:txBody>
      </p:sp>
      <p:sp>
        <p:nvSpPr>
          <p:cNvPr id="10" name="Slide Number Placeholder 5"/>
          <p:cNvSpPr>
            <a:spLocks noGrp="1"/>
          </p:cNvSpPr>
          <p:nvPr>
            <p:ph type="sldNum" sz="quarter" idx="4"/>
          </p:nvPr>
        </p:nvSpPr>
        <p:spPr>
          <a:xfrm>
            <a:off x="11645900" y="1"/>
            <a:ext cx="674688" cy="504825"/>
          </a:xfrm>
          <a:prstGeom prst="rect">
            <a:avLst/>
          </a:prstGeom>
        </p:spPr>
        <p:txBody>
          <a:bodyPr vert="horz" wrap="square" lIns="91440" tIns="45720" rIns="91440" bIns="45720" numCol="1" anchor="ctr" anchorCtr="0" compatLnSpc="1">
            <a:prstTxWarp prst="textNoShape">
              <a:avLst/>
            </a:prstTxWarp>
          </a:bodyPr>
          <a:lstStyle>
            <a:lvl1pPr>
              <a:defRPr sz="1100" b="1">
                <a:solidFill>
                  <a:schemeClr val="bg1"/>
                </a:solidFill>
                <a:latin typeface="HelveticaNeue MediumCond" charset="0"/>
              </a:defRPr>
            </a:lvl1pPr>
          </a:lstStyle>
          <a:p>
            <a:pPr defTabSz="457189" eaLnBrk="1" hangingPunct="1"/>
            <a:fld id="{EA884AAD-4FD2-43BF-9BAF-82FB52F44A45}" type="slidenum">
              <a:rPr lang="en-US" altLang="en-US" smtClean="0">
                <a:solidFill>
                  <a:srgbClr val="FFFFFF"/>
                </a:solidFill>
                <a:ea typeface="MS PGothic" panose="020B0600070205080204" pitchFamily="34" charset="-128"/>
              </a:rPr>
              <a:pPr defTabSz="457189" eaLnBrk="1" hangingPunct="1"/>
              <a:t>‹#›</a:t>
            </a:fld>
            <a:endParaRPr lang="en-US" altLang="en-US">
              <a:solidFill>
                <a:srgbClr val="FFFFFF"/>
              </a:solidFill>
              <a:ea typeface="MS PGothic" panose="020B0600070205080204" pitchFamily="34" charset="-128"/>
            </a:endParaRPr>
          </a:p>
        </p:txBody>
      </p:sp>
    </p:spTree>
    <p:extLst>
      <p:ext uri="{BB962C8B-B14F-4D97-AF65-F5344CB8AC3E}">
        <p14:creationId xmlns:p14="http://schemas.microsoft.com/office/powerpoint/2010/main" val="3749245132"/>
      </p:ext>
    </p:extLst>
  </p:cSld>
  <p:clrMap bg1="lt1" tx1="dk1" bg2="lt2" tx2="dk2" accent1="accent1" accent2="accent2" accent3="accent3" accent4="accent4" accent5="accent5" accent6="accent6" hlink="hlink" folHlink="folHlink"/>
  <p:sldLayoutIdLst>
    <p:sldLayoutId id="2147493572" r:id="rId1"/>
    <p:sldLayoutId id="2147493573" r:id="rId2"/>
    <p:sldLayoutId id="2147493574" r:id="rId3"/>
    <p:sldLayoutId id="2147493575" r:id="rId4"/>
    <p:sldLayoutId id="2147493576" r:id="rId5"/>
    <p:sldLayoutId id="2147493577" r:id="rId6"/>
    <p:sldLayoutId id="2147493578" r:id="rId7"/>
    <p:sldLayoutId id="2147493579" r:id="rId8"/>
    <p:sldLayoutId id="2147493580" r:id="rId9"/>
    <p:sldLayoutId id="2147493581" r:id="rId10"/>
    <p:sldLayoutId id="2147493583" r:id="rId11"/>
    <p:sldLayoutId id="2147493584" r:id="rId12"/>
  </p:sldLayoutIdLst>
  <p:hf hdr="0" ftr="0" dt="0"/>
  <p:txStyles>
    <p:titleStyle>
      <a:lvl1pPr algn="l" defTabSz="457189" rtl="0" eaLnBrk="0" fontAlgn="base" hangingPunct="0">
        <a:spcBef>
          <a:spcPct val="0"/>
        </a:spcBef>
        <a:spcAft>
          <a:spcPct val="0"/>
        </a:spcAft>
        <a:defRPr lang="en-US" sz="2800" b="1" kern="1200" dirty="0">
          <a:solidFill>
            <a:schemeClr val="tx1"/>
          </a:solidFill>
          <a:latin typeface="Arial" pitchFamily="34" charset="0"/>
          <a:ea typeface="MS PGothic" panose="020B0600070205080204" pitchFamily="34" charset="-128"/>
          <a:cs typeface="Arial" pitchFamily="34" charset="0"/>
        </a:defRPr>
      </a:lvl1pPr>
      <a:lvl2pPr algn="l" defTabSz="457189" rtl="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algn="l" defTabSz="457189" rtl="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algn="l" defTabSz="457189" rtl="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algn="l" defTabSz="457189" rtl="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457189" algn="l" defTabSz="457189"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377" algn="l" defTabSz="457189"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566" algn="l" defTabSz="457189"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754" algn="l" defTabSz="457189"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58" indent="-169858" algn="l" defTabSz="457189"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MS PGothic" panose="020B0600070205080204" pitchFamily="34" charset="-128"/>
          <a:cs typeface="Arial" pitchFamily="34" charset="0"/>
        </a:defRPr>
      </a:lvl1pPr>
      <a:lvl2pPr marL="627047" indent="-169858" algn="l" defTabSz="457189"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36" indent="-169858" algn="l" defTabSz="457189"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MS PGothic" panose="020B0600070205080204" pitchFamily="34" charset="-128"/>
          <a:cs typeface="Helvetica Neue"/>
        </a:defRPr>
      </a:lvl4pPr>
      <a:lvl5pPr marL="2057349"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sp>
        <p:nvSpPr>
          <p:cNvPr id="10" name="Rectangle 23"/>
          <p:cNvSpPr>
            <a:spLocks noChangeArrowheads="1"/>
          </p:cNvSpPr>
          <p:nvPr/>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sp>
        <p:nvSpPr>
          <p:cNvPr id="2" name="Footer Placeholder 1"/>
          <p:cNvSpPr>
            <a:spLocks noGrp="1"/>
          </p:cNvSpPr>
          <p:nvPr>
            <p:ph type="ftr" sz="quarter" idx="3"/>
          </p:nvPr>
        </p:nvSpPr>
        <p:spPr>
          <a:xfrm>
            <a:off x="712788" y="6581001"/>
            <a:ext cx="1248739" cy="276999"/>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r>
              <a:rPr lang="en-US" dirty="0">
                <a:solidFill>
                  <a:srgbClr val="000000">
                    <a:tint val="75000"/>
                  </a:srgbClr>
                </a:solidFill>
              </a:rPr>
              <a:t>Honeywell Internal</a:t>
            </a:r>
          </a:p>
        </p:txBody>
      </p:sp>
      <p:pic>
        <p:nvPicPr>
          <p:cNvPr id="8" name="Picture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692956" y="6329244"/>
            <a:ext cx="1280160" cy="356616"/>
          </a:xfrm>
          <a:prstGeom prst="rect">
            <a:avLst/>
          </a:prstGeom>
        </p:spPr>
      </p:pic>
    </p:spTree>
    <p:extLst>
      <p:ext uri="{BB962C8B-B14F-4D97-AF65-F5344CB8AC3E}">
        <p14:creationId xmlns:p14="http://schemas.microsoft.com/office/powerpoint/2010/main" val="2920338832"/>
      </p:ext>
    </p:extLst>
  </p:cSld>
  <p:clrMap bg1="lt1" tx1="dk1" bg2="lt2" tx2="dk2" accent1="accent1" accent2="accent2" accent3="accent3" accent4="accent4" accent5="accent5" accent6="accent6" hlink="hlink" folHlink="folHlink"/>
  <p:sldLayoutIdLst>
    <p:sldLayoutId id="2147493586" r:id="rId1"/>
    <p:sldLayoutId id="2147493587" r:id="rId2"/>
    <p:sldLayoutId id="2147493588" r:id="rId3"/>
    <p:sldLayoutId id="2147493589" r:id="rId4"/>
    <p:sldLayoutId id="2147493590" r:id="rId5"/>
    <p:sldLayoutId id="2147493592" r:id="rId6"/>
    <p:sldLayoutId id="2147493593" r:id="rId7"/>
    <p:sldLayoutId id="2147493594" r:id="rId8"/>
  </p:sldLayoutIdLst>
  <p:hf hd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Slide Number Placeholder 5"/>
          <p:cNvSpPr>
            <a:spLocks noGrp="1"/>
          </p:cNvSpPr>
          <p:nvPr>
            <p:ph type="sldNum" sz="quarter" idx="4"/>
          </p:nvPr>
        </p:nvSpPr>
        <p:spPr>
          <a:xfrm>
            <a:off x="11645900" y="0"/>
            <a:ext cx="674688"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C05CE228-874B-4B88-8E7B-BE8A2097705B}" type="slidenum">
              <a:rPr lang="en-US">
                <a:solidFill>
                  <a:srgbClr val="FFFFFF"/>
                </a:solidFill>
              </a:rPr>
              <a:pPr>
                <a:defRPr/>
              </a:pPr>
              <a:t>‹#›</a:t>
            </a:fld>
            <a:endParaRPr lang="en-US" dirty="0">
              <a:solidFill>
                <a:srgbClr val="FFFFFF"/>
              </a:solidFill>
            </a:endParaRPr>
          </a:p>
        </p:txBody>
      </p:sp>
      <p:sp>
        <p:nvSpPr>
          <p:cNvPr id="10" name="Rectangle 23"/>
          <p:cNvSpPr>
            <a:spLocks noChangeArrowheads="1"/>
          </p:cNvSpPr>
          <p:nvPr/>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707070"/>
                </a:solidFill>
              </a:rPr>
              <a:t>© Конфиденциальная информация корпорации Honeywell International, 2017 г. Все права защищены. </a:t>
            </a:r>
          </a:p>
        </p:txBody>
      </p:sp>
      <p:sp>
        <p:nvSpPr>
          <p:cNvPr id="2" name="Footer Placeholder 1"/>
          <p:cNvSpPr>
            <a:spLocks noGrp="1"/>
          </p:cNvSpPr>
          <p:nvPr>
            <p:ph type="ftr" sz="quarter" idx="3"/>
          </p:nvPr>
        </p:nvSpPr>
        <p:spPr>
          <a:xfrm>
            <a:off x="712788" y="6581001"/>
            <a:ext cx="1248739" cy="276999"/>
          </a:xfrm>
          <a:prstGeom prst="rect">
            <a:avLst/>
          </a:prstGeom>
        </p:spPr>
        <p:txBody>
          <a:bodyPr vert="horz" wrap="square" lIns="91440" tIns="45720" rIns="91440" bIns="45720" rtlCol="0" anchor="t" anchorCtr="0">
            <a:spAutoFit/>
          </a:bodyPr>
          <a:lstStyle>
            <a:lvl1pPr algn="ctr">
              <a:defRPr sz="1200">
                <a:solidFill>
                  <a:schemeClr val="tx1">
                    <a:tint val="75000"/>
                  </a:schemeClr>
                </a:solidFill>
              </a:defRPr>
            </a:lvl1pPr>
          </a:lstStyle>
          <a:p>
            <a:r>
              <a:rPr lang="en-US" dirty="0">
                <a:solidFill>
                  <a:srgbClr val="000000">
                    <a:tint val="75000"/>
                  </a:srgbClr>
                </a:solidFill>
              </a:rPr>
              <a:t>Honeywell Internal</a:t>
            </a:r>
          </a:p>
        </p:txBody>
      </p:sp>
      <p:pic>
        <p:nvPicPr>
          <p:cNvPr id="8" name="Picture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692956" y="6329244"/>
            <a:ext cx="1280160" cy="356616"/>
          </a:xfrm>
          <a:prstGeom prst="rect">
            <a:avLst/>
          </a:prstGeom>
        </p:spPr>
      </p:pic>
    </p:spTree>
    <p:extLst>
      <p:ext uri="{BB962C8B-B14F-4D97-AF65-F5344CB8AC3E}">
        <p14:creationId xmlns:p14="http://schemas.microsoft.com/office/powerpoint/2010/main" val="1497522897"/>
      </p:ext>
    </p:extLst>
  </p:cSld>
  <p:clrMap bg1="lt1" tx1="dk1" bg2="lt2" tx2="dk2" accent1="accent1" accent2="accent2" accent3="accent3" accent4="accent4" accent5="accent5" accent6="accent6" hlink="hlink" folHlink="folHlink"/>
  <p:sldLayoutIdLst>
    <p:sldLayoutId id="2147493606" r:id="rId1"/>
    <p:sldLayoutId id="2147493607" r:id="rId2"/>
    <p:sldLayoutId id="2147493608" r:id="rId3"/>
    <p:sldLayoutId id="2147493609" r:id="rId4"/>
    <p:sldLayoutId id="2147493610" r:id="rId5"/>
    <p:sldLayoutId id="2147493611" r:id="rId6"/>
    <p:sldLayoutId id="2147493613" r:id="rId7"/>
    <p:sldLayoutId id="2147493614" r:id="rId8"/>
  </p:sldLayoutIdLst>
  <p:hf hd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3.jpe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4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emf"/></Relationships>
</file>

<file path=ppt/slides/_rels/slide11.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62.jpeg"/><Relationship Id="rId7" Type="http://schemas.openxmlformats.org/officeDocument/2006/relationships/image" Target="../media/image80.emf"/><Relationship Id="rId2" Type="http://schemas.openxmlformats.org/officeDocument/2006/relationships/notesSlide" Target="../notesSlides/notesSlide10.xml"/><Relationship Id="rId1" Type="http://schemas.openxmlformats.org/officeDocument/2006/relationships/slideLayout" Target="../slideLayouts/slideLayout147.xml"/><Relationship Id="rId6" Type="http://schemas.openxmlformats.org/officeDocument/2006/relationships/image" Target="../media/image79.emf"/><Relationship Id="rId5" Type="http://schemas.openxmlformats.org/officeDocument/2006/relationships/image" Target="../media/image78.emf"/><Relationship Id="rId10" Type="http://schemas.openxmlformats.org/officeDocument/2006/relationships/image" Target="../media/image83.emf"/><Relationship Id="rId4" Type="http://schemas.openxmlformats.org/officeDocument/2006/relationships/image" Target="../media/image77.png"/><Relationship Id="rId9" Type="http://schemas.openxmlformats.org/officeDocument/2006/relationships/image" Target="../media/image82.emf"/></Relationships>
</file>

<file path=ppt/slides/_rels/slide1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153.xml"/></Relationships>
</file>

<file path=ppt/slides/_rels/slide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1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11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104.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4.jpeg"/><Relationship Id="rId7" Type="http://schemas.openxmlformats.org/officeDocument/2006/relationships/image" Target="../media/image100.jpg"/><Relationship Id="rId2" Type="http://schemas.openxmlformats.org/officeDocument/2006/relationships/notesSlide" Target="../notesSlides/notesSlide16.xml"/><Relationship Id="rId1" Type="http://schemas.openxmlformats.org/officeDocument/2006/relationships/slideLayout" Target="../slideLayouts/slideLayout10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2.emf"/><Relationship Id="rId7" Type="http://schemas.openxmlformats.org/officeDocument/2006/relationships/image" Target="../media/image106.emf"/><Relationship Id="rId2" Type="http://schemas.openxmlformats.org/officeDocument/2006/relationships/notesSlide" Target="../notesSlides/notesSlide17.xml"/><Relationship Id="rId1" Type="http://schemas.openxmlformats.org/officeDocument/2006/relationships/slideLayout" Target="../slideLayouts/slideLayout112.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15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111.xml"/><Relationship Id="rId4" Type="http://schemas.openxmlformats.org/officeDocument/2006/relationships/image" Target="../media/image109.jpeg"/></Relationships>
</file>

<file path=ppt/slides/_rels/slide2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8.xml"/><Relationship Id="rId1" Type="http://schemas.openxmlformats.org/officeDocument/2006/relationships/slideLayout" Target="../slideLayouts/slideLayout154.xml"/></Relationships>
</file>

<file path=ppt/slides/_rels/slide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99.xml"/><Relationship Id="rId6" Type="http://schemas.openxmlformats.org/officeDocument/2006/relationships/chart" Target="../charts/chart1.xml"/><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5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56.xml"/><Relationship Id="rId5" Type="http://schemas.openxmlformats.org/officeDocument/2006/relationships/image" Target="../media/image59.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4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4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05933" y="6318861"/>
            <a:ext cx="6617885" cy="254118"/>
          </a:xfrm>
        </p:spPr>
        <p:txBody>
          <a:bodyPr/>
          <a:lstStyle/>
          <a:p>
            <a:pPr>
              <a:buFont typeface="Arial" charset="0"/>
              <a:buNone/>
              <a:defRPr/>
            </a:pPr>
            <a:r>
              <a:rPr lang="ru-RU" smtClean="0"/>
              <a:t>Долгосрочная защита инвестиций в корпоративные </a:t>
            </a:r>
            <a:endParaRPr lang="en-US" smtClean="0"/>
          </a:p>
          <a:p>
            <a:pPr>
              <a:buFont typeface="Arial" charset="0"/>
              <a:buNone/>
              <a:defRPr/>
            </a:pPr>
            <a:r>
              <a:rPr lang="ru-RU" smtClean="0"/>
              <a:t>мобильные</a:t>
            </a:r>
            <a:r>
              <a:rPr lang="en-US" smtClean="0"/>
              <a:t> </a:t>
            </a:r>
            <a:r>
              <a:rPr lang="ru-RU" smtClean="0"/>
              <a:t>решения</a:t>
            </a:r>
            <a:endParaRPr lang="ru-RU" dirty="0"/>
          </a:p>
        </p:txBody>
      </p:sp>
      <p:sp>
        <p:nvSpPr>
          <p:cNvPr id="4" name="Content Placeholder 3"/>
          <p:cNvSpPr>
            <a:spLocks noGrp="1"/>
          </p:cNvSpPr>
          <p:nvPr>
            <p:ph sz="quarter" idx="10"/>
          </p:nvPr>
        </p:nvSpPr>
        <p:spPr>
          <a:xfrm>
            <a:off x="1419295" y="5945238"/>
            <a:ext cx="2483273" cy="236792"/>
          </a:xfrm>
        </p:spPr>
        <p:txBody>
          <a:bodyPr/>
          <a:lstStyle/>
          <a:p>
            <a:pPr>
              <a:buFont typeface="Arial" charset="0"/>
              <a:buNone/>
              <a:defRPr/>
            </a:pPr>
            <a:r>
              <a:rPr lang="ru-RU" dirty="0" smtClean="0"/>
              <a:t>Денис Пискунов</a:t>
            </a:r>
            <a:endParaRPr lang="ru-RU" dirty="0"/>
          </a:p>
        </p:txBody>
      </p:sp>
      <p:sp>
        <p:nvSpPr>
          <p:cNvPr id="5" name="Text Placeholder 4"/>
          <p:cNvSpPr>
            <a:spLocks noGrp="1"/>
          </p:cNvSpPr>
          <p:nvPr>
            <p:ph type="body" sz="quarter" idx="11"/>
          </p:nvPr>
        </p:nvSpPr>
        <p:spPr>
          <a:xfrm>
            <a:off x="1419294" y="6194599"/>
            <a:ext cx="2483275" cy="248524"/>
          </a:xfrm>
        </p:spPr>
        <p:txBody>
          <a:bodyPr/>
          <a:lstStyle/>
          <a:p>
            <a:pPr>
              <a:buFont typeface="Arial" charset="0"/>
              <a:buNone/>
              <a:defRPr/>
            </a:pPr>
            <a:r>
              <a:rPr lang="ru-RU" dirty="0" smtClean="0"/>
              <a:t>24 мая 2018</a:t>
            </a:r>
            <a:endParaRPr lang="ru-RU" dirty="0"/>
          </a:p>
        </p:txBody>
      </p:sp>
      <p:sp>
        <p:nvSpPr>
          <p:cNvPr id="6" name="Text Placeholder 2">
            <a:extLst>
              <a:ext uri="{FF2B5EF4-FFF2-40B4-BE49-F238E27FC236}">
                <a16:creationId xmlns="" xmlns:a16="http://schemas.microsoft.com/office/drawing/2014/main" id="{2C81FCB2-BF0C-412A-A5AB-F12E7F9DEAAE}"/>
              </a:ext>
            </a:extLst>
          </p:cNvPr>
          <p:cNvSpPr txBox="1">
            <a:spLocks/>
          </p:cNvSpPr>
          <p:nvPr/>
        </p:nvSpPr>
        <p:spPr>
          <a:xfrm>
            <a:off x="4005933" y="5876075"/>
            <a:ext cx="6617887" cy="249655"/>
          </a:xfrm>
          <a:prstGeom prst="rect">
            <a:avLst/>
          </a:prstGeom>
        </p:spPr>
        <p:txBody>
          <a:bodyPr vert="horz" anchor="ctr"/>
          <a:lstStyle>
            <a:lvl1pPr algn="l" defTabSz="457200" rtl="0" eaLnBrk="0" fontAlgn="base" hangingPunct="0">
              <a:spcBef>
                <a:spcPct val="20000"/>
              </a:spcBef>
              <a:spcAft>
                <a:spcPct val="0"/>
              </a:spcAft>
              <a:buFont typeface="Arial" panose="020B0604020202020204" pitchFamily="34" charset="0"/>
              <a:defRPr sz="2400" b="1" i="0" kern="1200" cap="all" baseline="0">
                <a:solidFill>
                  <a:schemeClr val="tx1"/>
                </a:solidFill>
                <a:latin typeface="Arial" pitchFamily="34" charset="0"/>
                <a:ea typeface="Helvetica 55 Roman"/>
                <a:cs typeface="Arial" pitchFamily="34"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0" fontAlgn="base" hangingPunct="0">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None/>
              <a:defRPr/>
            </a:pPr>
            <a:r>
              <a:rPr lang="ru-RU" sz="2000" dirty="0"/>
              <a:t>Платформа </a:t>
            </a:r>
            <a:r>
              <a:rPr lang="en-US" sz="2000" dirty="0"/>
              <a:t>Honeywell Mobility EDGE™</a:t>
            </a:r>
          </a:p>
        </p:txBody>
      </p:sp>
      <p:sp>
        <p:nvSpPr>
          <p:cNvPr id="21" name="TextBox 20"/>
          <p:cNvSpPr txBox="1"/>
          <p:nvPr/>
        </p:nvSpPr>
        <p:spPr>
          <a:xfrm>
            <a:off x="0" y="5717309"/>
            <a:ext cx="2096655" cy="960582"/>
          </a:xfrm>
          <a:prstGeom prst="rect">
            <a:avLst/>
          </a:prstGeom>
          <a:solidFill>
            <a:schemeClr val="bg2"/>
          </a:solidFill>
        </p:spPr>
        <p:txBody>
          <a:bodyPr wrap="square" rtlCol="0">
            <a:spAutoFit/>
          </a:bodyPr>
          <a:lstStyle/>
          <a:p>
            <a:endParaRPr lang="ru-RU"/>
          </a:p>
        </p:txBody>
      </p:sp>
    </p:spTree>
    <p:extLst>
      <p:ext uri="{BB962C8B-B14F-4D97-AF65-F5344CB8AC3E}">
        <p14:creationId xmlns:p14="http://schemas.microsoft.com/office/powerpoint/2010/main" val="3974280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56" y="267802"/>
            <a:ext cx="10596318" cy="799537"/>
          </a:xfrm>
        </p:spPr>
        <p:txBody>
          <a:bodyPr/>
          <a:lstStyle/>
          <a:p>
            <a:r>
              <a:rPr lang="ru-RU" b="0" spc="100" dirty="0"/>
              <a:t>ОПТИМИЗАЦИЯ ПРОИЗВОДИТЕЛЬНОСТИ</a:t>
            </a:r>
            <a:r>
              <a:rPr dirty="0"/>
              <a:t/>
            </a:r>
            <a:br>
              <a:rPr dirty="0"/>
            </a:br>
            <a:r>
              <a:rPr lang="ru-RU" altLang="en-US" sz="1500" dirty="0">
                <a:solidFill>
                  <a:srgbClr val="FF0000"/>
                </a:solidFill>
                <a:latin typeface="Arial" charset="0"/>
              </a:rPr>
              <a:t>Средства оптимизации производительности. </a:t>
            </a:r>
            <a:r>
              <a:rPr lang="ru-RU" altLang="en-US" sz="1500" dirty="0">
                <a:solidFill>
                  <a:schemeClr val="accent3"/>
                </a:solidFill>
                <a:latin typeface="Arial" charset="0"/>
              </a:rPr>
              <a:t>Ускорение сбора данных, обеспечение безопасности </a:t>
            </a:r>
            <a:r>
              <a:rPr lang="en-US" altLang="en-US" sz="1500" dirty="0">
                <a:solidFill>
                  <a:schemeClr val="accent3"/>
                </a:solidFill>
                <a:latin typeface="Arial" charset="0"/>
              </a:rPr>
              <a:t/>
            </a:r>
            <a:br>
              <a:rPr lang="en-US" altLang="en-US" sz="1500" dirty="0">
                <a:solidFill>
                  <a:schemeClr val="accent3"/>
                </a:solidFill>
                <a:latin typeface="Arial" charset="0"/>
              </a:rPr>
            </a:br>
            <a:r>
              <a:rPr lang="ru-RU" altLang="en-US" sz="1500" dirty="0">
                <a:solidFill>
                  <a:schemeClr val="accent3"/>
                </a:solidFill>
                <a:latin typeface="Arial" charset="0"/>
              </a:rPr>
              <a:t>и расширение возможностей для общения между работниками.</a:t>
            </a:r>
            <a:r>
              <a:rPr dirty="0"/>
              <a:t/>
            </a:r>
            <a:br>
              <a:rPr dirty="0"/>
            </a:br>
            <a:r>
              <a:rPr dirty="0"/>
              <a:t/>
            </a:r>
            <a:br>
              <a:rPr dirty="0"/>
            </a:br>
            <a:endParaRPr lang="ru-RU" dirty="0"/>
          </a:p>
        </p:txBody>
      </p:sp>
      <p:sp>
        <p:nvSpPr>
          <p:cNvPr id="3" name="Slide Number Placeholder 2"/>
          <p:cNvSpPr>
            <a:spLocks noGrp="1"/>
          </p:cNvSpPr>
          <p:nvPr>
            <p:ph type="sldNum" sz="quarter" idx="13"/>
          </p:nvPr>
        </p:nvSpPr>
        <p:spPr/>
        <p:txBody>
          <a:bodyPr/>
          <a:lstStyle/>
          <a:p>
            <a:pPr>
              <a:defRPr/>
            </a:pPr>
            <a:fld id="{EDB926B2-095E-4571-A4EA-B3D2263F082D}" type="slidenum">
              <a:rPr lang="en-US" smtClean="0">
                <a:solidFill>
                  <a:srgbClr val="FFFFFF"/>
                </a:solidFill>
              </a:rPr>
              <a:pPr>
                <a:defRPr/>
              </a:pPr>
              <a:t>9</a:t>
            </a:fld>
            <a:endParaRPr lang="ru-RU" dirty="0">
              <a:solidFill>
                <a:srgbClr val="FFFFFF"/>
              </a:solidFill>
            </a:endParaRPr>
          </a:p>
        </p:txBody>
      </p:sp>
      <p:grpSp>
        <p:nvGrpSpPr>
          <p:cNvPr id="4" name="Pulses"/>
          <p:cNvGrpSpPr/>
          <p:nvPr/>
        </p:nvGrpSpPr>
        <p:grpSpPr>
          <a:xfrm>
            <a:off x="4146106" y="1737368"/>
            <a:ext cx="3889708" cy="3889708"/>
            <a:chOff x="4146106" y="1737368"/>
            <a:chExt cx="3889708" cy="3889708"/>
          </a:xfrm>
        </p:grpSpPr>
        <p:sp>
          <p:nvSpPr>
            <p:cNvPr id="43" name="Flowchart: Connector 42"/>
            <p:cNvSpPr/>
            <p:nvPr/>
          </p:nvSpPr>
          <p:spPr>
            <a:xfrm>
              <a:off x="4146106" y="1737368"/>
              <a:ext cx="3889708" cy="3889708"/>
            </a:xfrm>
            <a:prstGeom prst="flowChartConnector">
              <a:avLst/>
            </a:prstGeom>
            <a:ln w="12700"/>
            <a:effectLst>
              <a:glow rad="508000">
                <a:schemeClr val="accent1">
                  <a:satMod val="175000"/>
                  <a:alpha val="20000"/>
                </a:schemeClr>
              </a:glow>
              <a:softEdge rad="1270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44" name="Flowchart: Connector 43"/>
            <p:cNvSpPr/>
            <p:nvPr/>
          </p:nvSpPr>
          <p:spPr>
            <a:xfrm>
              <a:off x="4830960" y="2422222"/>
              <a:ext cx="2520000" cy="2520000"/>
            </a:xfrm>
            <a:prstGeom prst="flowChartConnector">
              <a:avLst/>
            </a:prstGeom>
            <a:ln w="12700"/>
            <a:effectLst>
              <a:glow rad="685800">
                <a:schemeClr val="accent1">
                  <a:satMod val="175000"/>
                  <a:alpha val="40000"/>
                </a:schemeClr>
              </a:glow>
              <a:softEdge rad="635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45" name="Flowchart: Connector 44"/>
            <p:cNvSpPr/>
            <p:nvPr/>
          </p:nvSpPr>
          <p:spPr>
            <a:xfrm>
              <a:off x="4830960" y="2422222"/>
              <a:ext cx="2520000" cy="2520000"/>
            </a:xfrm>
            <a:prstGeom prst="flowChartConnector">
              <a:avLst/>
            </a:prstGeom>
            <a:ln w="12700"/>
            <a:effectLst>
              <a:glow rad="317500">
                <a:schemeClr val="accent1">
                  <a:satMod val="175000"/>
                  <a:alpha val="40000"/>
                </a:schemeClr>
              </a:glow>
              <a:softEdge rad="635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grpSp>
      <p:pic>
        <p:nvPicPr>
          <p:cNvPr id="17" name="Performance Ico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16513" y="2459832"/>
            <a:ext cx="4358974" cy="2449512"/>
          </a:xfrm>
          <a:prstGeom prst="rect">
            <a:avLst/>
          </a:prstGeom>
        </p:spPr>
      </p:pic>
      <p:sp>
        <p:nvSpPr>
          <p:cNvPr id="12" name="Freeform 1"/>
          <p:cNvSpPr/>
          <p:nvPr/>
        </p:nvSpPr>
        <p:spPr>
          <a:xfrm>
            <a:off x="804210" y="1526570"/>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16" name="Text 1"/>
          <p:cNvSpPr>
            <a:spLocks noGrp="1"/>
          </p:cNvSpPr>
          <p:nvPr>
            <p:ph sz="quarter" idx="12"/>
          </p:nvPr>
        </p:nvSpPr>
        <p:spPr>
          <a:xfrm>
            <a:off x="1978830" y="1531402"/>
            <a:ext cx="1800000" cy="1288469"/>
          </a:xfrm>
        </p:spPr>
        <p:txBody>
          <a:bodyPr anchor="ctr" anchorCtr="0"/>
          <a:lstStyle/>
          <a:p>
            <a:pPr marL="0" indent="0" algn="ctr">
              <a:buNone/>
            </a:pPr>
            <a:r>
              <a:rPr lang="ru-RU" sz="1500" b="1" dirty="0">
                <a:solidFill>
                  <a:schemeClr val="bg1"/>
                </a:solidFill>
              </a:rPr>
              <a:t>Сбор данных</a:t>
            </a:r>
          </a:p>
        </p:txBody>
      </p:sp>
      <p:grpSp>
        <p:nvGrpSpPr>
          <p:cNvPr id="5" name="Group 1"/>
          <p:cNvGrpSpPr/>
          <p:nvPr/>
        </p:nvGrpSpPr>
        <p:grpSpPr>
          <a:xfrm>
            <a:off x="3821517" y="1635636"/>
            <a:ext cx="1081848" cy="1081983"/>
            <a:chOff x="3821517" y="1635636"/>
            <a:chExt cx="1081848" cy="1081983"/>
          </a:xfrm>
        </p:grpSpPr>
        <p:sp>
          <p:nvSpPr>
            <p:cNvPr id="15" name="Oval 14"/>
            <p:cNvSpPr/>
            <p:nvPr/>
          </p:nvSpPr>
          <p:spPr>
            <a:xfrm>
              <a:off x="3821517" y="1635636"/>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42" name="Icon 1"/>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821517" y="1635771"/>
              <a:ext cx="1081848" cy="1081848"/>
            </a:xfrm>
            <a:prstGeom prst="rect">
              <a:avLst/>
            </a:prstGeom>
          </p:spPr>
        </p:pic>
      </p:grpSp>
      <p:sp>
        <p:nvSpPr>
          <p:cNvPr id="21" name="Freeform 2"/>
          <p:cNvSpPr/>
          <p:nvPr/>
        </p:nvSpPr>
        <p:spPr>
          <a:xfrm>
            <a:off x="90926" y="3090508"/>
            <a:ext cx="4320376"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grpSp>
        <p:nvGrpSpPr>
          <p:cNvPr id="6" name="Group 2"/>
          <p:cNvGrpSpPr/>
          <p:nvPr/>
        </p:nvGrpSpPr>
        <p:grpSpPr>
          <a:xfrm>
            <a:off x="3211638" y="3185054"/>
            <a:ext cx="1087815" cy="1082459"/>
            <a:chOff x="3009550" y="3149762"/>
            <a:chExt cx="1087815" cy="1082459"/>
          </a:xfrm>
        </p:grpSpPr>
        <p:sp>
          <p:nvSpPr>
            <p:cNvPr id="22" name="Oval 2"/>
            <p:cNvSpPr/>
            <p:nvPr/>
          </p:nvSpPr>
          <p:spPr>
            <a:xfrm>
              <a:off x="3009550" y="3149762"/>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41" name="Icon 2"/>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015517" y="3150373"/>
              <a:ext cx="1081848" cy="1081848"/>
            </a:xfrm>
            <a:prstGeom prst="rect">
              <a:avLst/>
            </a:prstGeom>
          </p:spPr>
        </p:pic>
      </p:grpSp>
      <p:sp>
        <p:nvSpPr>
          <p:cNvPr id="37" name="Text 2 bullets"/>
          <p:cNvSpPr txBox="1">
            <a:spLocks/>
          </p:cNvSpPr>
          <p:nvPr/>
        </p:nvSpPr>
        <p:spPr>
          <a:xfrm>
            <a:off x="1334424" y="3836191"/>
            <a:ext cx="1883181" cy="67143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Clr>
                <a:srgbClr val="FFFFFF"/>
              </a:buClr>
            </a:pPr>
            <a:r>
              <a:rPr lang="ru-RU" sz="1000" dirty="0">
                <a:solidFill>
                  <a:srgbClr val="FFFFFF"/>
                </a:solidFill>
              </a:rPr>
              <a:t>Honeywell Launcher </a:t>
            </a:r>
          </a:p>
          <a:p>
            <a:pPr>
              <a:lnSpc>
                <a:spcPct val="90000"/>
              </a:lnSpc>
              <a:buClr>
                <a:srgbClr val="FFFFFF"/>
              </a:buClr>
            </a:pPr>
            <a:r>
              <a:rPr lang="ru-RU" sz="1000" dirty="0">
                <a:solidFill>
                  <a:srgbClr val="FFFFFF"/>
                </a:solidFill>
              </a:rPr>
              <a:t>Эмулятор терминалов</a:t>
            </a:r>
          </a:p>
          <a:p>
            <a:pPr>
              <a:lnSpc>
                <a:spcPct val="90000"/>
              </a:lnSpc>
              <a:buClr>
                <a:srgbClr val="FFFFFF"/>
              </a:buClr>
            </a:pPr>
            <a:r>
              <a:rPr lang="ru-RU" sz="1000" dirty="0">
                <a:solidFill>
                  <a:srgbClr val="FFFFFF"/>
                </a:solidFill>
              </a:rPr>
              <a:t>Корпоративный браузер</a:t>
            </a:r>
          </a:p>
        </p:txBody>
      </p:sp>
      <p:sp>
        <p:nvSpPr>
          <p:cNvPr id="23" name="Text 2"/>
          <p:cNvSpPr txBox="1">
            <a:spLocks/>
          </p:cNvSpPr>
          <p:nvPr/>
        </p:nvSpPr>
        <p:spPr>
          <a:xfrm>
            <a:off x="1041720" y="3079981"/>
            <a:ext cx="2141159" cy="838091"/>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Clr>
                <a:srgbClr val="E1261C"/>
              </a:buClr>
              <a:buFont typeface="Arial" panose="020B0604020202020204" pitchFamily="34" charset="0"/>
              <a:buNone/>
            </a:pPr>
            <a:r>
              <a:rPr lang="ru-RU" sz="1500" b="1" dirty="0">
                <a:solidFill>
                  <a:srgbClr val="FFFFFF"/>
                </a:solidFill>
              </a:rPr>
              <a:t>Пакет приложений для корпоративных заказчиков</a:t>
            </a:r>
          </a:p>
        </p:txBody>
      </p:sp>
      <p:sp>
        <p:nvSpPr>
          <p:cNvPr id="28" name="Freeform 3"/>
          <p:cNvSpPr/>
          <p:nvPr/>
        </p:nvSpPr>
        <p:spPr>
          <a:xfrm flipH="1">
            <a:off x="7175500" y="1526705"/>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grpSp>
        <p:nvGrpSpPr>
          <p:cNvPr id="7" name="Group 3"/>
          <p:cNvGrpSpPr/>
          <p:nvPr/>
        </p:nvGrpSpPr>
        <p:grpSpPr>
          <a:xfrm>
            <a:off x="7304175" y="1591354"/>
            <a:ext cx="1087676" cy="1124417"/>
            <a:chOff x="7304175" y="1591354"/>
            <a:chExt cx="1087676" cy="1124417"/>
          </a:xfrm>
        </p:grpSpPr>
        <p:sp>
          <p:nvSpPr>
            <p:cNvPr id="29" name="Oval 3"/>
            <p:cNvSpPr/>
            <p:nvPr/>
          </p:nvSpPr>
          <p:spPr>
            <a:xfrm>
              <a:off x="7311851" y="1635771"/>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38" name="Icon 3"/>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304175" y="1591354"/>
              <a:ext cx="1078254" cy="1078254"/>
            </a:xfrm>
            <a:prstGeom prst="rect">
              <a:avLst/>
            </a:prstGeom>
          </p:spPr>
        </p:pic>
      </p:grpSp>
      <p:sp>
        <p:nvSpPr>
          <p:cNvPr id="30" name="Text 3"/>
          <p:cNvSpPr txBox="1">
            <a:spLocks/>
          </p:cNvSpPr>
          <p:nvPr/>
        </p:nvSpPr>
        <p:spPr>
          <a:xfrm>
            <a:off x="8436256" y="1531537"/>
            <a:ext cx="1800000"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Привязка беспроводных устройств (Wireless Tether)</a:t>
            </a:r>
          </a:p>
        </p:txBody>
      </p:sp>
      <p:sp>
        <p:nvSpPr>
          <p:cNvPr id="25" name="Freeform 4"/>
          <p:cNvSpPr/>
          <p:nvPr/>
        </p:nvSpPr>
        <p:spPr>
          <a:xfrm flipH="1">
            <a:off x="7821991" y="3040696"/>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grpSp>
        <p:nvGrpSpPr>
          <p:cNvPr id="8" name="Group 4"/>
          <p:cNvGrpSpPr/>
          <p:nvPr/>
        </p:nvGrpSpPr>
        <p:grpSpPr>
          <a:xfrm>
            <a:off x="7946330" y="3149762"/>
            <a:ext cx="1092012" cy="1086696"/>
            <a:chOff x="7946330" y="3149762"/>
            <a:chExt cx="1092012" cy="1086696"/>
          </a:xfrm>
        </p:grpSpPr>
        <p:sp>
          <p:nvSpPr>
            <p:cNvPr id="26" name="Oval 4"/>
            <p:cNvSpPr/>
            <p:nvPr/>
          </p:nvSpPr>
          <p:spPr>
            <a:xfrm>
              <a:off x="7958342" y="3149762"/>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39" name="Icon 4"/>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946330" y="3158204"/>
              <a:ext cx="1081848" cy="1078254"/>
            </a:xfrm>
            <a:prstGeom prst="rect">
              <a:avLst/>
            </a:prstGeom>
          </p:spPr>
        </p:pic>
      </p:grpSp>
      <p:sp>
        <p:nvSpPr>
          <p:cNvPr id="27" name="Text 4"/>
          <p:cNvSpPr txBox="1">
            <a:spLocks/>
          </p:cNvSpPr>
          <p:nvPr/>
        </p:nvSpPr>
        <p:spPr>
          <a:xfrm>
            <a:off x="9082747" y="3045528"/>
            <a:ext cx="1800000"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Поиск устройств (Find My Device)</a:t>
            </a:r>
          </a:p>
        </p:txBody>
      </p:sp>
      <p:sp>
        <p:nvSpPr>
          <p:cNvPr id="31" name="Freeform 5"/>
          <p:cNvSpPr/>
          <p:nvPr/>
        </p:nvSpPr>
        <p:spPr>
          <a:xfrm flipH="1">
            <a:off x="7175500" y="4559299"/>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grpSp>
        <p:nvGrpSpPr>
          <p:cNvPr id="9" name="Group 5"/>
          <p:cNvGrpSpPr/>
          <p:nvPr/>
        </p:nvGrpSpPr>
        <p:grpSpPr>
          <a:xfrm>
            <a:off x="7310037" y="4668365"/>
            <a:ext cx="1081848" cy="1087569"/>
            <a:chOff x="7310037" y="4668365"/>
            <a:chExt cx="1081848" cy="1087569"/>
          </a:xfrm>
        </p:grpSpPr>
        <p:sp>
          <p:nvSpPr>
            <p:cNvPr id="32" name="Oval 5"/>
            <p:cNvSpPr/>
            <p:nvPr/>
          </p:nvSpPr>
          <p:spPr>
            <a:xfrm>
              <a:off x="7311851" y="4668365"/>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40" name="Icon 5"/>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310037" y="4677680"/>
              <a:ext cx="1081848" cy="1078254"/>
            </a:xfrm>
            <a:prstGeom prst="rect">
              <a:avLst/>
            </a:prstGeom>
          </p:spPr>
        </p:pic>
      </p:grpSp>
      <p:sp>
        <p:nvSpPr>
          <p:cNvPr id="33" name="Text 5"/>
          <p:cNvSpPr txBox="1">
            <a:spLocks/>
          </p:cNvSpPr>
          <p:nvPr/>
        </p:nvSpPr>
        <p:spPr>
          <a:xfrm>
            <a:off x="8274206" y="4564131"/>
            <a:ext cx="1800000"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Поддержка Zigbee</a:t>
            </a:r>
          </a:p>
        </p:txBody>
      </p:sp>
      <p:sp>
        <p:nvSpPr>
          <p:cNvPr id="35" name="Freeform 3">
            <a:extLst>
              <a:ext uri="{FF2B5EF4-FFF2-40B4-BE49-F238E27FC236}">
                <a16:creationId xmlns="" xmlns:a16="http://schemas.microsoft.com/office/drawing/2014/main" id="{02A6F289-9BD6-490C-92F5-6EDF95944B8B}"/>
              </a:ext>
            </a:extLst>
          </p:cNvPr>
          <p:cNvSpPr/>
          <p:nvPr/>
        </p:nvSpPr>
        <p:spPr>
          <a:xfrm>
            <a:off x="804210" y="4548723"/>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36" name="Text 3">
            <a:extLst>
              <a:ext uri="{FF2B5EF4-FFF2-40B4-BE49-F238E27FC236}">
                <a16:creationId xmlns="" xmlns:a16="http://schemas.microsoft.com/office/drawing/2014/main" id="{C2672CF4-550A-422D-9627-9C9704D09F50}"/>
              </a:ext>
            </a:extLst>
          </p:cNvPr>
          <p:cNvSpPr txBox="1">
            <a:spLocks/>
          </p:cNvSpPr>
          <p:nvPr/>
        </p:nvSpPr>
        <p:spPr>
          <a:xfrm>
            <a:off x="1608882" y="4553555"/>
            <a:ext cx="2262548"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Оптимизация энергопотребления (</a:t>
            </a:r>
            <a:r>
              <a:rPr lang="en-US" sz="1500" b="1" dirty="0">
                <a:solidFill>
                  <a:srgbClr val="FFFFFF"/>
                </a:solidFill>
              </a:rPr>
              <a:t>Battery Maximizer</a:t>
            </a:r>
            <a:r>
              <a:rPr lang="ru-RU" sz="1500" b="1" dirty="0">
                <a:solidFill>
                  <a:srgbClr val="FFFFFF"/>
                </a:solidFill>
              </a:rPr>
              <a:t>)</a:t>
            </a:r>
          </a:p>
        </p:txBody>
      </p:sp>
      <p:sp>
        <p:nvSpPr>
          <p:cNvPr id="47" name="Oval 3">
            <a:extLst>
              <a:ext uri="{FF2B5EF4-FFF2-40B4-BE49-F238E27FC236}">
                <a16:creationId xmlns="" xmlns:a16="http://schemas.microsoft.com/office/drawing/2014/main" id="{25BCCB9F-A25A-40F6-AEC7-DC13958751EA}"/>
              </a:ext>
            </a:extLst>
          </p:cNvPr>
          <p:cNvSpPr/>
          <p:nvPr/>
        </p:nvSpPr>
        <p:spPr>
          <a:xfrm>
            <a:off x="3821517" y="4657789"/>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49" name="Picture 48" descr="tablet with battery.ai">
            <a:extLst>
              <a:ext uri="{FF2B5EF4-FFF2-40B4-BE49-F238E27FC236}">
                <a16:creationId xmlns="" xmlns:a16="http://schemas.microsoft.com/office/drawing/2014/main" id="{A5584D8F-9372-4962-95A2-4AD509C51C43}"/>
              </a:ext>
            </a:extLst>
          </p:cNvPr>
          <p:cNvPicPr>
            <a:picLocks noChangeAspect="1"/>
          </p:cNvPicPr>
          <p:nvPr/>
        </p:nvPicPr>
        <p:blipFill rotWithShape="1">
          <a:blip r:embed="rId9">
            <a:extLst>
              <a:ext uri="{28A0092B-C50C-407E-A947-70E740481C1C}">
                <a14:useLocalDpi xmlns:a14="http://schemas.microsoft.com/office/drawing/2010/main" val="0"/>
              </a:ext>
            </a:extLst>
          </a:blip>
          <a:srcRect l="12621" t="8218" r="19661" b="4331"/>
          <a:stretch/>
        </p:blipFill>
        <p:spPr>
          <a:xfrm>
            <a:off x="4056186" y="4747649"/>
            <a:ext cx="667832" cy="862433"/>
          </a:xfrm>
          <a:prstGeom prst="rect">
            <a:avLst/>
          </a:prstGeom>
        </p:spPr>
      </p:pic>
    </p:spTree>
    <p:extLst>
      <p:ext uri="{BB962C8B-B14F-4D97-AF65-F5344CB8AC3E}">
        <p14:creationId xmlns:p14="http://schemas.microsoft.com/office/powerpoint/2010/main" val="3407467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039" y="239116"/>
            <a:ext cx="9698516" cy="753458"/>
          </a:xfrm>
        </p:spPr>
        <p:txBody>
          <a:bodyPr/>
          <a:lstStyle/>
          <a:p>
            <a:r>
              <a:rPr lang="ru-RU" b="0" spc="100" dirty="0"/>
              <a:t>ПРОДЛЕНИЕ ЖИЗНЕННОГО ЦИКЛА</a:t>
            </a:r>
            <a:r>
              <a:rPr dirty="0"/>
              <a:t/>
            </a:r>
            <a:br>
              <a:rPr dirty="0"/>
            </a:br>
            <a:r>
              <a:rPr lang="ru-RU" altLang="en-US" sz="1500" dirty="0">
                <a:solidFill>
                  <a:srgbClr val="FF0000"/>
                </a:solidFill>
                <a:latin typeface="Arial" charset="0"/>
              </a:rPr>
              <a:t>Совместимость с последующими версиями. Задел на будущее. </a:t>
            </a:r>
            <a:r>
              <a:rPr sz="1500" dirty="0"/>
              <a:t/>
            </a:r>
            <a:br>
              <a:rPr sz="1500" dirty="0"/>
            </a:br>
            <a:r>
              <a:rPr lang="ru-RU" altLang="en-US" sz="1500" dirty="0">
                <a:solidFill>
                  <a:schemeClr val="accent3"/>
                </a:solidFill>
                <a:latin typeface="Arial" charset="0"/>
              </a:rPr>
              <a:t>Снижение общей стоимости владения и минимум хлопот.</a:t>
            </a:r>
            <a:r>
              <a:rPr dirty="0"/>
              <a:t/>
            </a:r>
            <a:br>
              <a:rPr dirty="0"/>
            </a:br>
            <a:endParaRPr lang="ru-RU" dirty="0"/>
          </a:p>
        </p:txBody>
      </p:sp>
      <p:sp>
        <p:nvSpPr>
          <p:cNvPr id="3" name="Slide Number Placeholder 2"/>
          <p:cNvSpPr>
            <a:spLocks noGrp="1"/>
          </p:cNvSpPr>
          <p:nvPr>
            <p:ph type="sldNum" sz="quarter" idx="13"/>
          </p:nvPr>
        </p:nvSpPr>
        <p:spPr/>
        <p:txBody>
          <a:bodyPr/>
          <a:lstStyle/>
          <a:p>
            <a:pPr>
              <a:defRPr/>
            </a:pPr>
            <a:fld id="{EDB926B2-095E-4571-A4EA-B3D2263F082D}" type="slidenum">
              <a:rPr lang="en-US" smtClean="0">
                <a:solidFill>
                  <a:srgbClr val="FFFFFF"/>
                </a:solidFill>
              </a:rPr>
              <a:pPr>
                <a:defRPr/>
              </a:pPr>
              <a:t>10</a:t>
            </a:fld>
            <a:endParaRPr lang="ru-RU" dirty="0">
              <a:solidFill>
                <a:srgbClr val="FFFFFF"/>
              </a:solidFill>
            </a:endParaRPr>
          </a:p>
        </p:txBody>
      </p:sp>
      <p:grpSp>
        <p:nvGrpSpPr>
          <p:cNvPr id="4" name="Pulses"/>
          <p:cNvGrpSpPr/>
          <p:nvPr/>
        </p:nvGrpSpPr>
        <p:grpSpPr>
          <a:xfrm>
            <a:off x="4146106" y="1737368"/>
            <a:ext cx="3889708" cy="3889708"/>
            <a:chOff x="4146106" y="1737368"/>
            <a:chExt cx="3889708" cy="3889708"/>
          </a:xfrm>
        </p:grpSpPr>
        <p:sp>
          <p:nvSpPr>
            <p:cNvPr id="69" name="Flowchart: Connector 68"/>
            <p:cNvSpPr/>
            <p:nvPr/>
          </p:nvSpPr>
          <p:spPr>
            <a:xfrm>
              <a:off x="4146106" y="1737368"/>
              <a:ext cx="3889708" cy="3889708"/>
            </a:xfrm>
            <a:prstGeom prst="flowChartConnector">
              <a:avLst/>
            </a:prstGeom>
            <a:ln w="12700"/>
            <a:effectLst>
              <a:glow rad="508000">
                <a:schemeClr val="accent1">
                  <a:satMod val="175000"/>
                  <a:alpha val="20000"/>
                </a:schemeClr>
              </a:glow>
              <a:softEdge rad="1270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70" name="Flowchart: Connector 69"/>
            <p:cNvSpPr/>
            <p:nvPr/>
          </p:nvSpPr>
          <p:spPr>
            <a:xfrm>
              <a:off x="4830960" y="2422222"/>
              <a:ext cx="2520000" cy="2520000"/>
            </a:xfrm>
            <a:prstGeom prst="flowChartConnector">
              <a:avLst/>
            </a:prstGeom>
            <a:ln w="12700"/>
            <a:effectLst>
              <a:glow rad="685800">
                <a:schemeClr val="accent1">
                  <a:satMod val="175000"/>
                  <a:alpha val="40000"/>
                </a:schemeClr>
              </a:glow>
              <a:softEdge rad="635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71" name="Flowchart: Connector 70"/>
            <p:cNvSpPr/>
            <p:nvPr/>
          </p:nvSpPr>
          <p:spPr>
            <a:xfrm>
              <a:off x="4830960" y="2422222"/>
              <a:ext cx="2520000" cy="2520000"/>
            </a:xfrm>
            <a:prstGeom prst="flowChartConnector">
              <a:avLst/>
            </a:prstGeom>
            <a:ln w="12700"/>
            <a:effectLst>
              <a:glow rad="317500">
                <a:schemeClr val="accent1">
                  <a:satMod val="175000"/>
                  <a:alpha val="40000"/>
                </a:schemeClr>
              </a:glow>
              <a:softEdge rad="635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grpSp>
      <p:pic>
        <p:nvPicPr>
          <p:cNvPr id="19" name="Lifecycle Ico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16513" y="2459832"/>
            <a:ext cx="4358974" cy="2449512"/>
          </a:xfrm>
          <a:prstGeom prst="rect">
            <a:avLst/>
          </a:prstGeom>
        </p:spPr>
      </p:pic>
      <p:sp>
        <p:nvSpPr>
          <p:cNvPr id="17" name="Freeform 1"/>
          <p:cNvSpPr/>
          <p:nvPr/>
        </p:nvSpPr>
        <p:spPr>
          <a:xfrm>
            <a:off x="804210" y="1650787"/>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21" name="Text 1"/>
          <p:cNvSpPr>
            <a:spLocks noGrp="1"/>
          </p:cNvSpPr>
          <p:nvPr>
            <p:ph sz="quarter" idx="12"/>
          </p:nvPr>
        </p:nvSpPr>
        <p:spPr>
          <a:xfrm>
            <a:off x="1701478" y="1655619"/>
            <a:ext cx="2088927" cy="1288469"/>
          </a:xfrm>
        </p:spPr>
        <p:txBody>
          <a:bodyPr anchor="ctr" anchorCtr="0"/>
          <a:lstStyle/>
          <a:p>
            <a:pPr marL="0" indent="0" algn="ctr">
              <a:buNone/>
            </a:pPr>
            <a:r>
              <a:rPr lang="ru-RU" sz="1500" b="1" dirty="0">
                <a:solidFill>
                  <a:schemeClr val="bg1"/>
                </a:solidFill>
              </a:rPr>
              <a:t>Доступность аппаратной платформы до 2025</a:t>
            </a:r>
          </a:p>
        </p:txBody>
      </p:sp>
      <p:sp>
        <p:nvSpPr>
          <p:cNvPr id="18" name="Oval 1"/>
          <p:cNvSpPr/>
          <p:nvPr/>
        </p:nvSpPr>
        <p:spPr>
          <a:xfrm>
            <a:off x="3821517" y="1759853"/>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24" name="Freeform 2"/>
          <p:cNvSpPr/>
          <p:nvPr/>
        </p:nvSpPr>
        <p:spPr>
          <a:xfrm>
            <a:off x="186854" y="3065766"/>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26" name="Text 2"/>
          <p:cNvSpPr txBox="1">
            <a:spLocks/>
          </p:cNvSpPr>
          <p:nvPr/>
        </p:nvSpPr>
        <p:spPr>
          <a:xfrm>
            <a:off x="1361474" y="3070598"/>
            <a:ext cx="1800000"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4 версии </a:t>
            </a:r>
            <a:r>
              <a:rPr lang="en-US" sz="1500" b="1" dirty="0">
                <a:solidFill>
                  <a:srgbClr val="FFFFFF"/>
                </a:solidFill>
              </a:rPr>
              <a:t>Android (</a:t>
            </a:r>
            <a:r>
              <a:rPr lang="ru-RU" sz="1500" b="1" dirty="0">
                <a:solidFill>
                  <a:srgbClr val="FFFFFF"/>
                </a:solidFill>
              </a:rPr>
              <a:t>от </a:t>
            </a:r>
            <a:r>
              <a:rPr lang="en-US" sz="1500" b="1" dirty="0">
                <a:solidFill>
                  <a:srgbClr val="FFFFFF"/>
                </a:solidFill>
              </a:rPr>
              <a:t>N </a:t>
            </a:r>
            <a:r>
              <a:rPr lang="ru-RU" sz="1500" b="1" dirty="0">
                <a:solidFill>
                  <a:srgbClr val="FFFFFF"/>
                </a:solidFill>
              </a:rPr>
              <a:t>до </a:t>
            </a:r>
            <a:r>
              <a:rPr lang="en-US" sz="1500" b="1" dirty="0">
                <a:solidFill>
                  <a:srgbClr val="FFFFFF"/>
                </a:solidFill>
              </a:rPr>
              <a:t>Q)</a:t>
            </a:r>
            <a:endParaRPr lang="ru-RU" sz="1500" b="1" dirty="0">
              <a:solidFill>
                <a:srgbClr val="FFFFFF"/>
              </a:solidFill>
            </a:endParaRPr>
          </a:p>
        </p:txBody>
      </p:sp>
      <p:sp>
        <p:nvSpPr>
          <p:cNvPr id="25" name="Oval 2"/>
          <p:cNvSpPr/>
          <p:nvPr/>
        </p:nvSpPr>
        <p:spPr>
          <a:xfrm>
            <a:off x="3220490" y="3174832"/>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27" name="Freeform 3"/>
          <p:cNvSpPr/>
          <p:nvPr/>
        </p:nvSpPr>
        <p:spPr>
          <a:xfrm>
            <a:off x="804592" y="4468133"/>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29" name="Text 3"/>
          <p:cNvSpPr txBox="1">
            <a:spLocks/>
          </p:cNvSpPr>
          <p:nvPr/>
        </p:nvSpPr>
        <p:spPr>
          <a:xfrm>
            <a:off x="1701478" y="4472965"/>
            <a:ext cx="2170630"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Расширенная поддержка безопасности </a:t>
            </a:r>
            <a:r>
              <a:rPr lang="en-US" sz="1500" b="1" dirty="0">
                <a:solidFill>
                  <a:srgbClr val="FFFFFF"/>
                </a:solidFill>
              </a:rPr>
              <a:t>Android</a:t>
            </a:r>
            <a:endParaRPr lang="ru-RU" sz="1500" b="1" dirty="0">
              <a:solidFill>
                <a:srgbClr val="FFFFFF"/>
              </a:solidFill>
            </a:endParaRPr>
          </a:p>
        </p:txBody>
      </p:sp>
      <p:sp>
        <p:nvSpPr>
          <p:cNvPr id="28" name="Oval 3"/>
          <p:cNvSpPr/>
          <p:nvPr/>
        </p:nvSpPr>
        <p:spPr>
          <a:xfrm>
            <a:off x="3821899" y="4577199"/>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59" name="Freeform 4"/>
          <p:cNvSpPr/>
          <p:nvPr/>
        </p:nvSpPr>
        <p:spPr>
          <a:xfrm flipH="1">
            <a:off x="6355387" y="1031755"/>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61" name="Text 4"/>
          <p:cNvSpPr txBox="1">
            <a:spLocks/>
          </p:cNvSpPr>
          <p:nvPr/>
        </p:nvSpPr>
        <p:spPr>
          <a:xfrm>
            <a:off x="7581417" y="1036587"/>
            <a:ext cx="2280212"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Средства отслеживания парка устройств</a:t>
            </a:r>
          </a:p>
        </p:txBody>
      </p:sp>
      <p:sp>
        <p:nvSpPr>
          <p:cNvPr id="60" name="Oval 4"/>
          <p:cNvSpPr/>
          <p:nvPr/>
        </p:nvSpPr>
        <p:spPr>
          <a:xfrm>
            <a:off x="6491738" y="1140821"/>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32" name="Freeform 5"/>
          <p:cNvSpPr/>
          <p:nvPr/>
        </p:nvSpPr>
        <p:spPr>
          <a:xfrm flipH="1">
            <a:off x="7572236" y="2376930"/>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34" name="Text 5"/>
          <p:cNvSpPr txBox="1">
            <a:spLocks/>
          </p:cNvSpPr>
          <p:nvPr/>
        </p:nvSpPr>
        <p:spPr>
          <a:xfrm>
            <a:off x="8832991" y="2381762"/>
            <a:ext cx="2024061"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Продолжительные инвестиции в единую платформу</a:t>
            </a:r>
          </a:p>
        </p:txBody>
      </p:sp>
      <p:sp>
        <p:nvSpPr>
          <p:cNvPr id="33" name="Oval 5"/>
          <p:cNvSpPr/>
          <p:nvPr/>
        </p:nvSpPr>
        <p:spPr>
          <a:xfrm>
            <a:off x="7708587" y="2485996"/>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48" name="Freeform 6"/>
          <p:cNvSpPr/>
          <p:nvPr/>
        </p:nvSpPr>
        <p:spPr>
          <a:xfrm flipH="1">
            <a:off x="7603640" y="3721998"/>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50" name="Text 6"/>
          <p:cNvSpPr txBox="1">
            <a:spLocks/>
          </p:cNvSpPr>
          <p:nvPr/>
        </p:nvSpPr>
        <p:spPr>
          <a:xfrm>
            <a:off x="8864396" y="3726830"/>
            <a:ext cx="1800000"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Обновление аппаратного обеспечения </a:t>
            </a:r>
          </a:p>
        </p:txBody>
      </p:sp>
      <p:sp>
        <p:nvSpPr>
          <p:cNvPr id="49" name="Oval 6"/>
          <p:cNvSpPr/>
          <p:nvPr/>
        </p:nvSpPr>
        <p:spPr>
          <a:xfrm>
            <a:off x="7739991" y="3831064"/>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38" name="Freeform 7"/>
          <p:cNvSpPr/>
          <p:nvPr/>
        </p:nvSpPr>
        <p:spPr>
          <a:xfrm flipH="1">
            <a:off x="6355387" y="5065932"/>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40" name="Text 7"/>
          <p:cNvSpPr txBox="1">
            <a:spLocks/>
          </p:cNvSpPr>
          <p:nvPr/>
        </p:nvSpPr>
        <p:spPr>
          <a:xfrm>
            <a:off x="7569843" y="5070764"/>
            <a:ext cx="1800000"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Платформа с заделом на будущее</a:t>
            </a:r>
          </a:p>
        </p:txBody>
      </p:sp>
      <p:grpSp>
        <p:nvGrpSpPr>
          <p:cNvPr id="7" name="Group 7"/>
          <p:cNvGrpSpPr/>
          <p:nvPr/>
        </p:nvGrpSpPr>
        <p:grpSpPr>
          <a:xfrm>
            <a:off x="6491738" y="5174998"/>
            <a:ext cx="1080000" cy="1084329"/>
            <a:chOff x="6491738" y="5174998"/>
            <a:chExt cx="1080000" cy="1084329"/>
          </a:xfrm>
        </p:grpSpPr>
        <p:sp>
          <p:nvSpPr>
            <p:cNvPr id="39" name="Oval 7"/>
            <p:cNvSpPr/>
            <p:nvPr/>
          </p:nvSpPr>
          <p:spPr>
            <a:xfrm>
              <a:off x="6491738" y="5174998"/>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68" name="Icon 7"/>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508188" y="5192229"/>
              <a:ext cx="1063550" cy="1067098"/>
            </a:xfrm>
            <a:prstGeom prst="rect">
              <a:avLst/>
            </a:prstGeom>
          </p:spPr>
        </p:pic>
      </p:grpSp>
      <p:pic>
        <p:nvPicPr>
          <p:cNvPr id="44" name="Picture 43" descr="2025 in tablet.ai">
            <a:extLst>
              <a:ext uri="{FF2B5EF4-FFF2-40B4-BE49-F238E27FC236}">
                <a16:creationId xmlns="" xmlns:a16="http://schemas.microsoft.com/office/drawing/2014/main" id="{372ECAC3-0C5D-4E1B-AD5F-EAD99E36B7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19818" y="1749853"/>
            <a:ext cx="1021561" cy="1021561"/>
          </a:xfrm>
          <a:prstGeom prst="rect">
            <a:avLst/>
          </a:prstGeom>
        </p:spPr>
      </p:pic>
      <p:pic>
        <p:nvPicPr>
          <p:cNvPr id="45" name="Picture 44" descr="4 android.ai">
            <a:extLst>
              <a:ext uri="{FF2B5EF4-FFF2-40B4-BE49-F238E27FC236}">
                <a16:creationId xmlns="" xmlns:a16="http://schemas.microsoft.com/office/drawing/2014/main" id="{7368C962-0036-488E-BAAC-D55FA5B242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96635" y="3076834"/>
            <a:ext cx="1686479" cy="1191752"/>
          </a:xfrm>
          <a:prstGeom prst="rect">
            <a:avLst/>
          </a:prstGeom>
        </p:spPr>
      </p:pic>
      <p:pic>
        <p:nvPicPr>
          <p:cNvPr id="46" name="Picture 45" descr="android shield.ai">
            <a:extLst>
              <a:ext uri="{FF2B5EF4-FFF2-40B4-BE49-F238E27FC236}">
                <a16:creationId xmlns="" xmlns:a16="http://schemas.microsoft.com/office/drawing/2014/main" id="{2E74E426-8C24-4A47-8956-D4F7F85CE1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58058" y="4625462"/>
            <a:ext cx="1431561" cy="1011614"/>
          </a:xfrm>
          <a:prstGeom prst="rect">
            <a:avLst/>
          </a:prstGeom>
        </p:spPr>
      </p:pic>
      <p:pic>
        <p:nvPicPr>
          <p:cNvPr id="47" name="Picture 46" descr="binoculars.ai">
            <a:extLst>
              <a:ext uri="{FF2B5EF4-FFF2-40B4-BE49-F238E27FC236}">
                <a16:creationId xmlns="" xmlns:a16="http://schemas.microsoft.com/office/drawing/2014/main" id="{F713B841-66DF-4F5E-81BE-10D2927C07D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16576" b="21927"/>
          <a:stretch/>
        </p:blipFill>
        <p:spPr>
          <a:xfrm>
            <a:off x="6525989" y="1305883"/>
            <a:ext cx="1086441" cy="668116"/>
          </a:xfrm>
          <a:prstGeom prst="rect">
            <a:avLst/>
          </a:prstGeom>
        </p:spPr>
      </p:pic>
      <p:pic>
        <p:nvPicPr>
          <p:cNvPr id="51" name="Picture 50" descr="new hardware.ai">
            <a:extLst>
              <a:ext uri="{FF2B5EF4-FFF2-40B4-BE49-F238E27FC236}">
                <a16:creationId xmlns="" xmlns:a16="http://schemas.microsoft.com/office/drawing/2014/main" id="{50E42899-E325-4F97-918B-5256E29065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45592" y="2541442"/>
            <a:ext cx="1020843" cy="1020843"/>
          </a:xfrm>
          <a:prstGeom prst="rect">
            <a:avLst/>
          </a:prstGeom>
        </p:spPr>
      </p:pic>
      <p:pic>
        <p:nvPicPr>
          <p:cNvPr id="52" name="Picture 51" descr="update.ai">
            <a:extLst>
              <a:ext uri="{FF2B5EF4-FFF2-40B4-BE49-F238E27FC236}">
                <a16:creationId xmlns="" xmlns:a16="http://schemas.microsoft.com/office/drawing/2014/main" id="{9596A35B-F42E-42C2-9097-B4A90F61FDA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20166" t="23520" r="24285"/>
          <a:stretch/>
        </p:blipFill>
        <p:spPr>
          <a:xfrm>
            <a:off x="7887099" y="3875909"/>
            <a:ext cx="756616" cy="1041720"/>
          </a:xfrm>
          <a:prstGeom prst="rect">
            <a:avLst/>
          </a:prstGeom>
        </p:spPr>
      </p:pic>
    </p:spTree>
    <p:extLst>
      <p:ext uri="{BB962C8B-B14F-4D97-AF65-F5344CB8AC3E}">
        <p14:creationId xmlns:p14="http://schemas.microsoft.com/office/powerpoint/2010/main" val="3141438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486" y="240731"/>
            <a:ext cx="10523336" cy="498475"/>
          </a:xfrm>
        </p:spPr>
        <p:txBody>
          <a:bodyPr/>
          <a:lstStyle/>
          <a:p>
            <a:r>
              <a:rPr lang="ru-RU" sz="2500" dirty="0"/>
              <a:t>Модель жизненного цикла операционной системы </a:t>
            </a:r>
            <a:r>
              <a:rPr lang="ru-RU" sz="2500" dirty="0" err="1"/>
              <a:t>Android</a:t>
            </a:r>
            <a:r>
              <a:rPr lang="ru-RU" sz="2500" dirty="0"/>
              <a:t> на платформе </a:t>
            </a:r>
            <a:r>
              <a:rPr lang="en-US" sz="2500" dirty="0"/>
              <a:t>EDGE</a:t>
            </a:r>
            <a:endParaRPr lang="ru-RU" sz="2500" dirty="0"/>
          </a:p>
        </p:txBody>
      </p:sp>
      <p:pic>
        <p:nvPicPr>
          <p:cNvPr id="75" name="Picture 74" descr="Courier_Intl_124.jpeg">
            <a:extLst>
              <a:ext uri="{FF2B5EF4-FFF2-40B4-BE49-F238E27FC236}">
                <a16:creationId xmlns="" xmlns:a16="http://schemas.microsoft.com/office/drawing/2014/main" id="{9996CB4E-EF0E-4389-A857-5AB20064C8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650" t="27045" b="27505"/>
          <a:stretch/>
        </p:blipFill>
        <p:spPr>
          <a:xfrm>
            <a:off x="0" y="1470025"/>
            <a:ext cx="12192000" cy="4714876"/>
          </a:xfrm>
          <a:prstGeom prst="rect">
            <a:avLst/>
          </a:prstGeom>
        </p:spPr>
      </p:pic>
      <p:sp>
        <p:nvSpPr>
          <p:cNvPr id="79" name="Rectangle 78">
            <a:extLst>
              <a:ext uri="{FF2B5EF4-FFF2-40B4-BE49-F238E27FC236}">
                <a16:creationId xmlns="" xmlns:a16="http://schemas.microsoft.com/office/drawing/2014/main" id="{59C1BE8E-47CD-4888-B987-C12B36B521DE}"/>
              </a:ext>
            </a:extLst>
          </p:cNvPr>
          <p:cNvSpPr/>
          <p:nvPr/>
        </p:nvSpPr>
        <p:spPr>
          <a:xfrm>
            <a:off x="1" y="1750717"/>
            <a:ext cx="7435424" cy="4202413"/>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 xmlns:a16="http://schemas.microsoft.com/office/drawing/2014/main" id="{AF0E524B-1826-4F9A-BA7E-F1D7D0465274}"/>
              </a:ext>
            </a:extLst>
          </p:cNvPr>
          <p:cNvGrpSpPr/>
          <p:nvPr/>
        </p:nvGrpSpPr>
        <p:grpSpPr>
          <a:xfrm>
            <a:off x="580178" y="1703557"/>
            <a:ext cx="6586954" cy="4106198"/>
            <a:chOff x="1337846" y="1268871"/>
            <a:chExt cx="6586954" cy="4106198"/>
          </a:xfrm>
        </p:grpSpPr>
        <p:cxnSp>
          <p:nvCxnSpPr>
            <p:cNvPr id="81" name="Straight Connector 80">
              <a:extLst>
                <a:ext uri="{FF2B5EF4-FFF2-40B4-BE49-F238E27FC236}">
                  <a16:creationId xmlns="" xmlns:a16="http://schemas.microsoft.com/office/drawing/2014/main" id="{6CECB3DA-2099-4CE7-BA24-E6DBEFE60E0F}"/>
                </a:ext>
              </a:extLst>
            </p:cNvPr>
            <p:cNvCxnSpPr/>
            <p:nvPr/>
          </p:nvCxnSpPr>
          <p:spPr bwMode="auto">
            <a:xfrm flipH="1">
              <a:off x="4992329" y="2461751"/>
              <a:ext cx="13497" cy="2910074"/>
            </a:xfrm>
            <a:prstGeom prst="line">
              <a:avLst/>
            </a:prstGeom>
            <a:noFill/>
            <a:ln w="12699" cap="flat" cmpd="sng" algn="ctr">
              <a:solidFill>
                <a:srgbClr val="FFFFFF">
                  <a:lumMod val="65000"/>
                </a:srgbClr>
              </a:solidFill>
              <a:prstDash val="solid"/>
              <a:round/>
              <a:headEnd type="none" w="med" len="med"/>
              <a:tailEnd type="none" w="med" len="med"/>
            </a:ln>
            <a:effectLst/>
            <a:extLst>
              <a:ext uri="{909E8E84-426E-40dd-AFC4-6F175D3DCCD1}">
                <a14:hiddenFill xmlns="" xmlns:a14="http://schemas.microsoft.com/office/drawing/2010/main">
                  <a:solidFill>
                    <a:srgbClr val="0005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2" name="Straight Connector 81">
              <a:extLst>
                <a:ext uri="{FF2B5EF4-FFF2-40B4-BE49-F238E27FC236}">
                  <a16:creationId xmlns="" xmlns:a16="http://schemas.microsoft.com/office/drawing/2014/main" id="{31F563E8-E02F-4103-A9EB-648D3B8B481D}"/>
                </a:ext>
              </a:extLst>
            </p:cNvPr>
            <p:cNvCxnSpPr/>
            <p:nvPr/>
          </p:nvCxnSpPr>
          <p:spPr bwMode="auto">
            <a:xfrm>
              <a:off x="4271275" y="2441812"/>
              <a:ext cx="8948" cy="2918977"/>
            </a:xfrm>
            <a:prstGeom prst="line">
              <a:avLst/>
            </a:prstGeom>
            <a:noFill/>
            <a:ln w="12699" cap="flat" cmpd="sng" algn="ctr">
              <a:solidFill>
                <a:srgbClr val="FFFFFF">
                  <a:lumMod val="65000"/>
                </a:srgbClr>
              </a:solidFill>
              <a:prstDash val="solid"/>
              <a:round/>
              <a:headEnd type="none" w="med" len="med"/>
              <a:tailEnd type="none" w="med" len="med"/>
            </a:ln>
            <a:effectLst/>
            <a:extLst>
              <a:ext uri="{909E8E84-426E-40dd-AFC4-6F175D3DCCD1}">
                <a14:hiddenFill xmlns="" xmlns:a14="http://schemas.microsoft.com/office/drawing/2010/main">
                  <a:solidFill>
                    <a:srgbClr val="0005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83" name="TextBox 82">
              <a:extLst>
                <a:ext uri="{FF2B5EF4-FFF2-40B4-BE49-F238E27FC236}">
                  <a16:creationId xmlns="" xmlns:a16="http://schemas.microsoft.com/office/drawing/2014/main" id="{3699FF1E-A60F-4034-A777-4B6474333C16}"/>
                </a:ext>
              </a:extLst>
            </p:cNvPr>
            <p:cNvSpPr txBox="1"/>
            <p:nvPr/>
          </p:nvSpPr>
          <p:spPr>
            <a:xfrm rot="16200000">
              <a:off x="3034431" y="1657621"/>
              <a:ext cx="1073776" cy="338554"/>
            </a:xfrm>
            <a:prstGeom prst="rect">
              <a:avLst/>
            </a:prstGeom>
            <a:noFill/>
          </p:spPr>
          <p:txBody>
            <a:bodyPr wrap="square" rtlCol="0">
              <a:spAutoFit/>
            </a:body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+3 years</a:t>
              </a:r>
              <a:endParaRPr kumimoji="0" lang="en-US" sz="1200" b="1" i="0" u="none" strike="noStrike" kern="0" cap="none" spc="0" normalizeH="0" baseline="0" noProof="0" dirty="0">
                <a:ln>
                  <a:noFill/>
                </a:ln>
                <a:solidFill>
                  <a:srgbClr val="FFFFFF"/>
                </a:solidFill>
                <a:effectLst/>
                <a:uLnTx/>
                <a:uFillTx/>
              </a:endParaRPr>
            </a:p>
          </p:txBody>
        </p:sp>
        <p:sp>
          <p:nvSpPr>
            <p:cNvPr id="84" name="TextBox 83">
              <a:extLst>
                <a:ext uri="{FF2B5EF4-FFF2-40B4-BE49-F238E27FC236}">
                  <a16:creationId xmlns="" xmlns:a16="http://schemas.microsoft.com/office/drawing/2014/main" id="{EB65809E-9747-41FE-A3A5-E91358577BD2}"/>
                </a:ext>
              </a:extLst>
            </p:cNvPr>
            <p:cNvSpPr txBox="1"/>
            <p:nvPr/>
          </p:nvSpPr>
          <p:spPr>
            <a:xfrm rot="16200000">
              <a:off x="3725271" y="1653703"/>
              <a:ext cx="1073777" cy="338554"/>
            </a:xfrm>
            <a:prstGeom prst="rect">
              <a:avLst/>
            </a:prstGeom>
            <a:noFill/>
          </p:spPr>
          <p:txBody>
            <a:bodyPr wrap="square" rtlCol="0">
              <a:spAutoFit/>
            </a:body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+4 years</a:t>
              </a:r>
              <a:endParaRPr kumimoji="0" lang="en-US" sz="1200" b="1" i="0" u="none" strike="noStrike" kern="0" cap="none" spc="0" normalizeH="0" baseline="0" noProof="0" dirty="0">
                <a:ln>
                  <a:noFill/>
                </a:ln>
                <a:solidFill>
                  <a:srgbClr val="FFFFFF"/>
                </a:solidFill>
                <a:effectLst/>
                <a:uLnTx/>
                <a:uFillTx/>
              </a:endParaRPr>
            </a:p>
          </p:txBody>
        </p:sp>
        <p:sp>
          <p:nvSpPr>
            <p:cNvPr id="85" name="Rectangle 84">
              <a:extLst>
                <a:ext uri="{FF2B5EF4-FFF2-40B4-BE49-F238E27FC236}">
                  <a16:creationId xmlns="" xmlns:a16="http://schemas.microsoft.com/office/drawing/2014/main" id="{D5A8FFAF-CE27-4D6A-B25B-D6FBEB42DFE1}"/>
                </a:ext>
              </a:extLst>
            </p:cNvPr>
            <p:cNvSpPr/>
            <p:nvPr/>
          </p:nvSpPr>
          <p:spPr bwMode="auto">
            <a:xfrm>
              <a:off x="1520032" y="2775747"/>
              <a:ext cx="679516" cy="247858"/>
            </a:xfrm>
            <a:prstGeom prst="rect">
              <a:avLst/>
            </a:prstGeom>
            <a:solidFill>
              <a:srgbClr val="92D050"/>
            </a:solidFill>
            <a:ln w="12700" cap="flat" cmpd="sng" algn="ctr">
              <a:noFill/>
              <a:prstDash val="solid"/>
              <a:round/>
              <a:headEnd type="none" w="med" len="med"/>
              <a:tailEnd type="none" w="med" len="med"/>
            </a:ln>
            <a:effectLst/>
          </p:spPr>
          <p:txBody>
            <a:bodyPr vert="horz" wrap="square" lIns="90488" tIns="44451" rIns="90488" bIns="44451" numCol="1" rtlCol="0" anchor="ctr" anchorCtr="0" compatLnSpc="1">
              <a:prstTxWarp prst="textNoShape">
                <a:avLst/>
              </a:prstTxWarp>
            </a:bodyPr>
            <a:lstStyle/>
            <a:p>
              <a:pPr marL="0" marR="0" lvl="0" indent="0" algn="ctr" defTabSz="914377" eaLnBrk="0" fontAlgn="base" latinLnBrk="0" hangingPunct="0">
                <a:lnSpc>
                  <a:spcPct val="8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rPr>
                <a:t>OS 1</a:t>
              </a:r>
            </a:p>
          </p:txBody>
        </p:sp>
        <p:cxnSp>
          <p:nvCxnSpPr>
            <p:cNvPr id="86" name="Straight Connector 85">
              <a:extLst>
                <a:ext uri="{FF2B5EF4-FFF2-40B4-BE49-F238E27FC236}">
                  <a16:creationId xmlns="" xmlns:a16="http://schemas.microsoft.com/office/drawing/2014/main" id="{BF41DFE7-5BBD-4C0C-97A7-0D3472059B85}"/>
                </a:ext>
              </a:extLst>
            </p:cNvPr>
            <p:cNvCxnSpPr/>
            <p:nvPr/>
          </p:nvCxnSpPr>
          <p:spPr>
            <a:xfrm>
              <a:off x="1527782" y="5353604"/>
              <a:ext cx="6397018" cy="7185"/>
            </a:xfrm>
            <a:prstGeom prst="line">
              <a:avLst/>
            </a:prstGeom>
            <a:noFill/>
            <a:ln w="12700" cap="flat" cmpd="sng" algn="ctr">
              <a:solidFill>
                <a:srgbClr val="FFFFFF">
                  <a:lumMod val="50000"/>
                </a:srgbClr>
              </a:solidFill>
              <a:prstDash val="solid"/>
            </a:ln>
            <a:effectLst/>
          </p:spPr>
        </p:cxnSp>
        <p:cxnSp>
          <p:nvCxnSpPr>
            <p:cNvPr id="87" name="Straight Connector 86">
              <a:extLst>
                <a:ext uri="{FF2B5EF4-FFF2-40B4-BE49-F238E27FC236}">
                  <a16:creationId xmlns="" xmlns:a16="http://schemas.microsoft.com/office/drawing/2014/main" id="{37654589-E7B2-4A65-9A91-F37D1B6C805F}"/>
                </a:ext>
              </a:extLst>
            </p:cNvPr>
            <p:cNvCxnSpPr/>
            <p:nvPr/>
          </p:nvCxnSpPr>
          <p:spPr bwMode="auto">
            <a:xfrm>
              <a:off x="2203450" y="2455242"/>
              <a:ext cx="7468" cy="2905547"/>
            </a:xfrm>
            <a:prstGeom prst="line">
              <a:avLst/>
            </a:prstGeom>
            <a:noFill/>
            <a:ln w="12699" cap="flat" cmpd="sng" algn="ctr">
              <a:solidFill>
                <a:srgbClr val="FFFFFF">
                  <a:lumMod val="65000"/>
                </a:srgbClr>
              </a:solidFill>
              <a:prstDash val="solid"/>
              <a:round/>
              <a:headEnd type="none" w="med" len="med"/>
              <a:tailEnd type="none" w="med" len="med"/>
            </a:ln>
            <a:effectLst/>
            <a:extLst>
              <a:ext uri="{909E8E84-426E-40dd-AFC4-6F175D3DCCD1}">
                <a14:hiddenFill xmlns="" xmlns:a14="http://schemas.microsoft.com/office/drawing/2010/main">
                  <a:solidFill>
                    <a:srgbClr val="0005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8" name="Straight Connector 87">
              <a:extLst>
                <a:ext uri="{FF2B5EF4-FFF2-40B4-BE49-F238E27FC236}">
                  <a16:creationId xmlns="" xmlns:a16="http://schemas.microsoft.com/office/drawing/2014/main" id="{CC81BD5F-841D-493D-8A96-57D953108E13}"/>
                </a:ext>
              </a:extLst>
            </p:cNvPr>
            <p:cNvCxnSpPr/>
            <p:nvPr/>
          </p:nvCxnSpPr>
          <p:spPr bwMode="auto">
            <a:xfrm>
              <a:off x="1524000" y="2461751"/>
              <a:ext cx="3782" cy="2913318"/>
            </a:xfrm>
            <a:prstGeom prst="line">
              <a:avLst/>
            </a:prstGeom>
            <a:noFill/>
            <a:ln w="12699" cap="flat" cmpd="sng" algn="ctr">
              <a:solidFill>
                <a:srgbClr val="FFFFFF">
                  <a:lumMod val="65000"/>
                </a:srgbClr>
              </a:solidFill>
              <a:prstDash val="solid"/>
              <a:round/>
              <a:headEnd type="none" w="med" len="med"/>
              <a:tailEnd type="none" w="med" len="med"/>
            </a:ln>
            <a:effectLst/>
            <a:extLst>
              <a:ext uri="{909E8E84-426E-40dd-AFC4-6F175D3DCCD1}">
                <a14:hiddenFill xmlns="" xmlns:a14="http://schemas.microsoft.com/office/drawing/2010/main">
                  <a:solidFill>
                    <a:srgbClr val="0005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3" name="TextBox 92">
              <a:extLst>
                <a:ext uri="{FF2B5EF4-FFF2-40B4-BE49-F238E27FC236}">
                  <a16:creationId xmlns="" xmlns:a16="http://schemas.microsoft.com/office/drawing/2014/main" id="{A0CBDCF6-D1D6-4B78-9F58-4C4CB4FF9983}"/>
                </a:ext>
              </a:extLst>
            </p:cNvPr>
            <p:cNvSpPr txBox="1"/>
            <p:nvPr/>
          </p:nvSpPr>
          <p:spPr>
            <a:xfrm rot="16200000">
              <a:off x="1019321" y="1695221"/>
              <a:ext cx="975604" cy="338554"/>
            </a:xfrm>
            <a:prstGeom prst="rect">
              <a:avLst/>
            </a:prstGeom>
            <a:noFill/>
          </p:spPr>
          <p:txBody>
            <a:bodyPr wrap="square" rtlCol="0">
              <a:spAutoFit/>
            </a:body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Launch</a:t>
              </a:r>
              <a:endParaRPr kumimoji="0" lang="en-US" sz="1200" b="1" i="0" u="none" strike="noStrike" kern="0" cap="none" spc="0" normalizeH="0" baseline="0" noProof="0" dirty="0">
                <a:ln>
                  <a:noFill/>
                </a:ln>
                <a:solidFill>
                  <a:srgbClr val="FFFFFF"/>
                </a:solidFill>
                <a:effectLst/>
                <a:uLnTx/>
                <a:uFillTx/>
              </a:endParaRPr>
            </a:p>
          </p:txBody>
        </p:sp>
        <p:sp>
          <p:nvSpPr>
            <p:cNvPr id="94" name="TextBox 93">
              <a:extLst>
                <a:ext uri="{FF2B5EF4-FFF2-40B4-BE49-F238E27FC236}">
                  <a16:creationId xmlns="" xmlns:a16="http://schemas.microsoft.com/office/drawing/2014/main" id="{72949C56-0CF9-49F4-8F6D-EC4F41BAD8F5}"/>
                </a:ext>
              </a:extLst>
            </p:cNvPr>
            <p:cNvSpPr txBox="1"/>
            <p:nvPr/>
          </p:nvSpPr>
          <p:spPr>
            <a:xfrm rot="16200000">
              <a:off x="1708337" y="1700828"/>
              <a:ext cx="975606" cy="338554"/>
            </a:xfrm>
            <a:prstGeom prst="rect">
              <a:avLst/>
            </a:prstGeom>
            <a:noFill/>
          </p:spPr>
          <p:txBody>
            <a:bodyPr wrap="square" rtlCol="0">
              <a:spAutoFit/>
            </a:body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+1 year</a:t>
              </a:r>
              <a:endParaRPr kumimoji="0" lang="en-US" sz="1200" b="1" i="0" u="none" strike="noStrike" kern="0" cap="none" spc="0" normalizeH="0" baseline="0" noProof="0" dirty="0">
                <a:ln>
                  <a:noFill/>
                </a:ln>
                <a:solidFill>
                  <a:srgbClr val="FFFFFF"/>
                </a:solidFill>
                <a:effectLst/>
                <a:uLnTx/>
                <a:uFillTx/>
              </a:endParaRPr>
            </a:p>
          </p:txBody>
        </p:sp>
        <p:sp>
          <p:nvSpPr>
            <p:cNvPr id="97" name="TextBox 96">
              <a:extLst>
                <a:ext uri="{FF2B5EF4-FFF2-40B4-BE49-F238E27FC236}">
                  <a16:creationId xmlns="" xmlns:a16="http://schemas.microsoft.com/office/drawing/2014/main" id="{6A504B56-C66A-44D0-AFEE-1CA34468093E}"/>
                </a:ext>
              </a:extLst>
            </p:cNvPr>
            <p:cNvSpPr txBox="1"/>
            <p:nvPr/>
          </p:nvSpPr>
          <p:spPr>
            <a:xfrm rot="16200000">
              <a:off x="2340914" y="1644259"/>
              <a:ext cx="1077528" cy="338554"/>
            </a:xfrm>
            <a:prstGeom prst="rect">
              <a:avLst/>
            </a:prstGeom>
            <a:noFill/>
          </p:spPr>
          <p:txBody>
            <a:bodyPr wrap="square" rtlCol="0">
              <a:spAutoFit/>
            </a:body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+2 years</a:t>
              </a:r>
              <a:endParaRPr kumimoji="0" lang="en-US" sz="1200" b="1" i="0" u="none" strike="noStrike" kern="0" cap="none" spc="0" normalizeH="0" baseline="0" noProof="0" dirty="0">
                <a:ln>
                  <a:noFill/>
                </a:ln>
                <a:solidFill>
                  <a:srgbClr val="FFFFFF"/>
                </a:solidFill>
                <a:effectLst/>
                <a:uLnTx/>
                <a:uFillTx/>
              </a:endParaRPr>
            </a:p>
          </p:txBody>
        </p:sp>
        <p:cxnSp>
          <p:nvCxnSpPr>
            <p:cNvPr id="98" name="Straight Connector 97">
              <a:extLst>
                <a:ext uri="{FF2B5EF4-FFF2-40B4-BE49-F238E27FC236}">
                  <a16:creationId xmlns="" xmlns:a16="http://schemas.microsoft.com/office/drawing/2014/main" id="{51D15EE3-DF1F-40F8-A467-248FAF70BACF}"/>
                </a:ext>
              </a:extLst>
            </p:cNvPr>
            <p:cNvCxnSpPr/>
            <p:nvPr/>
          </p:nvCxnSpPr>
          <p:spPr bwMode="auto">
            <a:xfrm>
              <a:off x="2895600" y="2448057"/>
              <a:ext cx="7468" cy="2905547"/>
            </a:xfrm>
            <a:prstGeom prst="line">
              <a:avLst/>
            </a:prstGeom>
            <a:noFill/>
            <a:ln w="12699" cap="flat" cmpd="sng" algn="ctr">
              <a:solidFill>
                <a:srgbClr val="FFFFFF">
                  <a:lumMod val="65000"/>
                </a:srgbClr>
              </a:solidFill>
              <a:prstDash val="solid"/>
              <a:round/>
              <a:headEnd type="none" w="med" len="med"/>
              <a:tailEnd type="none" w="med" len="med"/>
            </a:ln>
            <a:effectLst/>
            <a:extLst>
              <a:ext uri="{909E8E84-426E-40dd-AFC4-6F175D3DCCD1}">
                <a14:hiddenFill xmlns="" xmlns:a14="http://schemas.microsoft.com/office/drawing/2010/main">
                  <a:solidFill>
                    <a:srgbClr val="0005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9" name="Straight Connector 98">
              <a:extLst>
                <a:ext uri="{FF2B5EF4-FFF2-40B4-BE49-F238E27FC236}">
                  <a16:creationId xmlns="" xmlns:a16="http://schemas.microsoft.com/office/drawing/2014/main" id="{5BD3EB3D-6926-4E88-8068-3B93E191BC3E}"/>
                </a:ext>
              </a:extLst>
            </p:cNvPr>
            <p:cNvCxnSpPr/>
            <p:nvPr/>
          </p:nvCxnSpPr>
          <p:spPr bwMode="auto">
            <a:xfrm>
              <a:off x="3575474" y="2455242"/>
              <a:ext cx="7468" cy="2905547"/>
            </a:xfrm>
            <a:prstGeom prst="line">
              <a:avLst/>
            </a:prstGeom>
            <a:noFill/>
            <a:ln w="12699" cap="flat" cmpd="sng" algn="ctr">
              <a:solidFill>
                <a:srgbClr val="FFFFFF">
                  <a:lumMod val="65000"/>
                </a:srgbClr>
              </a:solidFill>
              <a:prstDash val="solid"/>
              <a:round/>
              <a:headEnd type="none" w="med" len="med"/>
              <a:tailEnd type="none" w="med" len="med"/>
            </a:ln>
            <a:effectLst/>
            <a:extLst>
              <a:ext uri="{909E8E84-426E-40dd-AFC4-6F175D3DCCD1}">
                <a14:hiddenFill xmlns="" xmlns:a14="http://schemas.microsoft.com/office/drawing/2010/main">
                  <a:solidFill>
                    <a:srgbClr val="0005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2" name="Rectangle 101">
              <a:extLst>
                <a:ext uri="{FF2B5EF4-FFF2-40B4-BE49-F238E27FC236}">
                  <a16:creationId xmlns="" xmlns:a16="http://schemas.microsoft.com/office/drawing/2014/main" id="{342EB515-0F4E-4F45-9C55-4C93C0FE7A46}"/>
                </a:ext>
              </a:extLst>
            </p:cNvPr>
            <p:cNvSpPr/>
            <p:nvPr/>
          </p:nvSpPr>
          <p:spPr bwMode="auto">
            <a:xfrm>
              <a:off x="1517626" y="3062034"/>
              <a:ext cx="2065315" cy="262794"/>
            </a:xfrm>
            <a:prstGeom prst="rect">
              <a:avLst/>
            </a:prstGeom>
            <a:solidFill>
              <a:srgbClr val="92D050"/>
            </a:solidFill>
            <a:ln w="12700" cap="flat" cmpd="sng" algn="ctr">
              <a:noFill/>
              <a:prstDash val="solid"/>
              <a:round/>
              <a:headEnd type="none" w="med" len="med"/>
              <a:tailEnd type="none" w="med" len="med"/>
            </a:ln>
            <a:effectLst/>
          </p:spPr>
          <p:txBody>
            <a:bodyPr vert="horz" wrap="square" lIns="90488" tIns="44451" rIns="90488" bIns="44451" numCol="1" rtlCol="0" anchor="ctr" anchorCtr="0" compatLnSpc="1">
              <a:prstTxWarp prst="textNoShape">
                <a:avLst/>
              </a:prstTxWarp>
            </a:bodyPr>
            <a:lstStyle/>
            <a:p>
              <a:pPr marL="0" marR="0" lvl="0" indent="0" algn="ctr" defTabSz="914377" eaLnBrk="0" fontAlgn="base" latinLnBrk="0" hangingPunct="0">
                <a:lnSpc>
                  <a:spcPct val="8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rPr>
                <a:t>Patch Support 1</a:t>
              </a:r>
            </a:p>
          </p:txBody>
        </p:sp>
        <p:sp>
          <p:nvSpPr>
            <p:cNvPr id="103" name="Rectangle 102">
              <a:extLst>
                <a:ext uri="{FF2B5EF4-FFF2-40B4-BE49-F238E27FC236}">
                  <a16:creationId xmlns="" xmlns:a16="http://schemas.microsoft.com/office/drawing/2014/main" id="{72783306-C2FB-4AD6-B972-D84EDBB6C7AA}"/>
                </a:ext>
              </a:extLst>
            </p:cNvPr>
            <p:cNvSpPr/>
            <p:nvPr/>
          </p:nvSpPr>
          <p:spPr bwMode="auto">
            <a:xfrm>
              <a:off x="3582942" y="4963422"/>
              <a:ext cx="2048390" cy="275016"/>
            </a:xfrm>
            <a:prstGeom prst="rect">
              <a:avLst/>
            </a:prstGeom>
            <a:solidFill>
              <a:srgbClr val="92D050"/>
            </a:solidFill>
            <a:ln w="12700" cap="flat" cmpd="sng" algn="ctr">
              <a:noFill/>
              <a:prstDash val="solid"/>
              <a:round/>
              <a:headEnd type="none" w="med" len="med"/>
              <a:tailEnd type="none" w="med" len="med"/>
            </a:ln>
            <a:effectLst/>
          </p:spPr>
          <p:txBody>
            <a:bodyPr vert="horz" wrap="square" lIns="90488" tIns="44451" rIns="90488" bIns="44451" numCol="1" rtlCol="0" anchor="ctr" anchorCtr="0" compatLnSpc="1">
              <a:prstTxWarp prst="textNoShape">
                <a:avLst/>
              </a:prstTxWarp>
            </a:bodyPr>
            <a:lstStyle/>
            <a:p>
              <a:pPr marL="0" marR="0" lvl="0" indent="0" algn="ctr" defTabSz="914377" eaLnBrk="0" fontAlgn="base" latinLnBrk="0" hangingPunct="0">
                <a:lnSpc>
                  <a:spcPct val="8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rPr>
                <a:t>Patch Support v4</a:t>
              </a:r>
            </a:p>
          </p:txBody>
        </p:sp>
        <p:sp>
          <p:nvSpPr>
            <p:cNvPr id="104" name="TextBox 103">
              <a:extLst>
                <a:ext uri="{FF2B5EF4-FFF2-40B4-BE49-F238E27FC236}">
                  <a16:creationId xmlns="" xmlns:a16="http://schemas.microsoft.com/office/drawing/2014/main" id="{A48E9DA2-A2B1-42C7-8CDC-3FAD2724DE91}"/>
                </a:ext>
              </a:extLst>
            </p:cNvPr>
            <p:cNvSpPr txBox="1"/>
            <p:nvPr/>
          </p:nvSpPr>
          <p:spPr>
            <a:xfrm rot="16200000">
              <a:off x="4403603" y="1671661"/>
              <a:ext cx="1073777" cy="338554"/>
            </a:xfrm>
            <a:prstGeom prst="rect">
              <a:avLst/>
            </a:prstGeom>
            <a:noFill/>
          </p:spPr>
          <p:txBody>
            <a:bodyPr wrap="square" rtlCol="0">
              <a:spAutoFit/>
            </a:body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+5 years</a:t>
              </a:r>
              <a:endParaRPr kumimoji="0" lang="en-US" sz="1200" b="1" i="0" u="none" strike="noStrike" kern="0" cap="none" spc="0" normalizeH="0" baseline="0" noProof="0" dirty="0">
                <a:ln>
                  <a:noFill/>
                </a:ln>
                <a:solidFill>
                  <a:srgbClr val="FFFFFF"/>
                </a:solidFill>
                <a:effectLst/>
                <a:uLnTx/>
                <a:uFillTx/>
              </a:endParaRPr>
            </a:p>
          </p:txBody>
        </p:sp>
        <p:cxnSp>
          <p:nvCxnSpPr>
            <p:cNvPr id="105" name="Straight Connector 104">
              <a:extLst>
                <a:ext uri="{FF2B5EF4-FFF2-40B4-BE49-F238E27FC236}">
                  <a16:creationId xmlns="" xmlns:a16="http://schemas.microsoft.com/office/drawing/2014/main" id="{EF480C67-B4A5-47DF-8CFD-44943B1E2607}"/>
                </a:ext>
              </a:extLst>
            </p:cNvPr>
            <p:cNvCxnSpPr/>
            <p:nvPr/>
          </p:nvCxnSpPr>
          <p:spPr bwMode="auto">
            <a:xfrm>
              <a:off x="5644170" y="2448057"/>
              <a:ext cx="1683" cy="2912732"/>
            </a:xfrm>
            <a:prstGeom prst="line">
              <a:avLst/>
            </a:prstGeom>
            <a:noFill/>
            <a:ln w="12699" cap="flat" cmpd="sng" algn="ctr">
              <a:solidFill>
                <a:srgbClr val="FFFFFF">
                  <a:lumMod val="65000"/>
                </a:srgbClr>
              </a:solidFill>
              <a:prstDash val="solid"/>
              <a:round/>
              <a:headEnd type="none" w="med" len="med"/>
              <a:tailEnd type="none" w="med" len="med"/>
            </a:ln>
            <a:effectLst/>
            <a:extLst>
              <a:ext uri="{909E8E84-426E-40dd-AFC4-6F175D3DCCD1}">
                <a14:hiddenFill xmlns="" xmlns:a14="http://schemas.microsoft.com/office/drawing/2010/main">
                  <a:solidFill>
                    <a:srgbClr val="0005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6" name="Straight Connector 105">
              <a:extLst>
                <a:ext uri="{FF2B5EF4-FFF2-40B4-BE49-F238E27FC236}">
                  <a16:creationId xmlns="" xmlns:a16="http://schemas.microsoft.com/office/drawing/2014/main" id="{179005F1-04A0-41B0-954D-ADE883ACBF38}"/>
                </a:ext>
              </a:extLst>
            </p:cNvPr>
            <p:cNvCxnSpPr/>
            <p:nvPr/>
          </p:nvCxnSpPr>
          <p:spPr bwMode="auto">
            <a:xfrm>
              <a:off x="6335980" y="2441812"/>
              <a:ext cx="1599" cy="2918977"/>
            </a:xfrm>
            <a:prstGeom prst="line">
              <a:avLst/>
            </a:prstGeom>
            <a:noFill/>
            <a:ln w="12699" cap="flat" cmpd="sng" algn="ctr">
              <a:solidFill>
                <a:srgbClr val="FFFFFF">
                  <a:lumMod val="65000"/>
                </a:srgbClr>
              </a:solidFill>
              <a:prstDash val="solid"/>
              <a:round/>
              <a:headEnd type="none" w="med" len="med"/>
              <a:tailEnd type="none" w="med" len="med"/>
            </a:ln>
            <a:effectLst/>
            <a:extLst>
              <a:ext uri="{909E8E84-426E-40dd-AFC4-6F175D3DCCD1}">
                <a14:hiddenFill xmlns="" xmlns:a14="http://schemas.microsoft.com/office/drawing/2010/main">
                  <a:solidFill>
                    <a:srgbClr val="0005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7" name="Rectangle 106">
              <a:extLst>
                <a:ext uri="{FF2B5EF4-FFF2-40B4-BE49-F238E27FC236}">
                  <a16:creationId xmlns="" xmlns:a16="http://schemas.microsoft.com/office/drawing/2014/main" id="{BBB58887-6298-4A4C-B993-FD68F9666449}"/>
                </a:ext>
              </a:extLst>
            </p:cNvPr>
            <p:cNvSpPr/>
            <p:nvPr/>
          </p:nvSpPr>
          <p:spPr bwMode="auto">
            <a:xfrm>
              <a:off x="1527183" y="2440630"/>
              <a:ext cx="3471894" cy="272529"/>
            </a:xfrm>
            <a:prstGeom prst="rect">
              <a:avLst/>
            </a:prstGeom>
            <a:solidFill>
              <a:srgbClr val="1792E5"/>
            </a:solidFill>
            <a:ln w="12700" cap="flat" cmpd="sng" algn="ctr">
              <a:noFill/>
              <a:prstDash val="solid"/>
              <a:round/>
              <a:headEnd type="none" w="med" len="med"/>
              <a:tailEnd type="none" w="med" len="med"/>
            </a:ln>
            <a:effectLst/>
          </p:spPr>
          <p:txBody>
            <a:bodyPr vert="horz" wrap="square" lIns="90488" tIns="44451" rIns="90488" bIns="44451" numCol="1" rtlCol="0" anchor="ctr" anchorCtr="0" compatLnSpc="1">
              <a:prstTxWarp prst="textNoShape">
                <a:avLst/>
              </a:prstTxWarp>
            </a:bodyPr>
            <a:lstStyle/>
            <a:p>
              <a:pPr marL="0" marR="0" lvl="0" indent="0" algn="ctr" defTabSz="914377" eaLnBrk="0" fontAlgn="base" latinLnBrk="0" hangingPunct="0">
                <a:lnSpc>
                  <a:spcPct val="8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rPr>
                <a:t>Device Available</a:t>
              </a:r>
            </a:p>
          </p:txBody>
        </p:sp>
        <p:cxnSp>
          <p:nvCxnSpPr>
            <p:cNvPr id="108" name="Straight Connector 107">
              <a:extLst>
                <a:ext uri="{FF2B5EF4-FFF2-40B4-BE49-F238E27FC236}">
                  <a16:creationId xmlns="" xmlns:a16="http://schemas.microsoft.com/office/drawing/2014/main" id="{A55372DB-B782-4523-A99C-53B3E1D308FE}"/>
                </a:ext>
              </a:extLst>
            </p:cNvPr>
            <p:cNvCxnSpPr/>
            <p:nvPr/>
          </p:nvCxnSpPr>
          <p:spPr bwMode="auto">
            <a:xfrm>
              <a:off x="7010401" y="2441812"/>
              <a:ext cx="17305" cy="2918977"/>
            </a:xfrm>
            <a:prstGeom prst="line">
              <a:avLst/>
            </a:prstGeom>
            <a:noFill/>
            <a:ln w="12699" cap="flat" cmpd="sng" algn="ctr">
              <a:solidFill>
                <a:srgbClr val="FFFFFF">
                  <a:lumMod val="65000"/>
                </a:srgbClr>
              </a:solidFill>
              <a:prstDash val="solid"/>
              <a:round/>
              <a:headEnd type="none" w="med" len="med"/>
              <a:tailEnd type="none" w="med" len="med"/>
            </a:ln>
            <a:effectLst/>
            <a:extLst>
              <a:ext uri="{909E8E84-426E-40dd-AFC4-6F175D3DCCD1}">
                <a14:hiddenFill xmlns="" xmlns:a14="http://schemas.microsoft.com/office/drawing/2010/main">
                  <a:solidFill>
                    <a:srgbClr val="0005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9" name="Rectangle 108">
              <a:extLst>
                <a:ext uri="{FF2B5EF4-FFF2-40B4-BE49-F238E27FC236}">
                  <a16:creationId xmlns="" xmlns:a16="http://schemas.microsoft.com/office/drawing/2014/main" id="{0318345B-65CE-40BE-A570-83E6919CAF5F}"/>
                </a:ext>
              </a:extLst>
            </p:cNvPr>
            <p:cNvSpPr/>
            <p:nvPr/>
          </p:nvSpPr>
          <p:spPr bwMode="auto">
            <a:xfrm>
              <a:off x="5638800" y="4962448"/>
              <a:ext cx="1374653" cy="275990"/>
            </a:xfrm>
            <a:prstGeom prst="rect">
              <a:avLst/>
            </a:prstGeom>
            <a:solidFill>
              <a:srgbClr val="FFC000"/>
            </a:solidFill>
            <a:ln w="12700" cap="flat" cmpd="sng" algn="ctr">
              <a:noFill/>
              <a:prstDash val="solid"/>
              <a:round/>
              <a:headEnd type="none" w="med" len="med"/>
              <a:tailEnd type="none" w="med" len="med"/>
            </a:ln>
            <a:effectLst/>
          </p:spPr>
          <p:txBody>
            <a:bodyPr vert="horz" wrap="square" lIns="90488" tIns="44451" rIns="90488" bIns="44451" numCol="1" rtlCol="0" anchor="ctr" anchorCtr="0" compatLnSpc="1">
              <a:prstTxWarp prst="textNoShape">
                <a:avLst/>
              </a:prstTxWarp>
            </a:bodyPr>
            <a:lstStyle/>
            <a:p>
              <a:pPr marL="0" marR="0" lvl="0" indent="0" algn="ctr" defTabSz="914377" eaLnBrk="0" fontAlgn="base" latinLnBrk="0" hangingPunct="0">
                <a:lnSpc>
                  <a:spcPct val="80000"/>
                </a:lnSpc>
                <a:spcBef>
                  <a:spcPct val="0"/>
                </a:spcBef>
                <a:spcAft>
                  <a:spcPct val="0"/>
                </a:spcAft>
                <a:buClrTx/>
                <a:buSzTx/>
                <a:buFontTx/>
                <a:buNone/>
                <a:tabLst/>
                <a:defRPr/>
              </a:pPr>
              <a:r>
                <a:rPr kumimoji="0" lang="en-US" sz="900" b="1" i="0" u="none" strike="noStrike" kern="0" cap="none" spc="0" normalizeH="0" baseline="0" noProof="0" dirty="0">
                  <a:ln>
                    <a:noFill/>
                  </a:ln>
                  <a:effectLst/>
                  <a:uLnTx/>
                  <a:uFillTx/>
                </a:rPr>
                <a:t>Sentinel</a:t>
              </a:r>
            </a:p>
          </p:txBody>
        </p:sp>
        <p:sp>
          <p:nvSpPr>
            <p:cNvPr id="110" name="Rectangle 109">
              <a:extLst>
                <a:ext uri="{FF2B5EF4-FFF2-40B4-BE49-F238E27FC236}">
                  <a16:creationId xmlns="" xmlns:a16="http://schemas.microsoft.com/office/drawing/2014/main" id="{DC22FDD6-280C-428B-8E21-E1CA34C4F7D2}"/>
                </a:ext>
              </a:extLst>
            </p:cNvPr>
            <p:cNvSpPr/>
            <p:nvPr/>
          </p:nvSpPr>
          <p:spPr bwMode="auto">
            <a:xfrm>
              <a:off x="2904452" y="4050076"/>
              <a:ext cx="687394" cy="247858"/>
            </a:xfrm>
            <a:prstGeom prst="rect">
              <a:avLst/>
            </a:prstGeom>
            <a:solidFill>
              <a:srgbClr val="92D050"/>
            </a:solidFill>
            <a:ln w="12700" cap="flat" cmpd="sng" algn="ctr">
              <a:noFill/>
              <a:prstDash val="solid"/>
              <a:round/>
              <a:headEnd type="none" w="med" len="med"/>
              <a:tailEnd type="none" w="med" len="med"/>
            </a:ln>
            <a:effectLst/>
          </p:spPr>
          <p:txBody>
            <a:bodyPr vert="horz" wrap="square" lIns="90488" tIns="44451" rIns="90488" bIns="44451" numCol="1" rtlCol="0" anchor="ctr" anchorCtr="0" compatLnSpc="1">
              <a:prstTxWarp prst="textNoShape">
                <a:avLst/>
              </a:prstTxWarp>
            </a:bodyPr>
            <a:lstStyle/>
            <a:p>
              <a:pPr marL="0" marR="0" lvl="0" indent="0" algn="ctr" defTabSz="914377" eaLnBrk="0" fontAlgn="base" latinLnBrk="0" hangingPunct="0">
                <a:lnSpc>
                  <a:spcPct val="8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rPr>
                <a:t>OS 3</a:t>
              </a:r>
            </a:p>
          </p:txBody>
        </p:sp>
        <p:sp>
          <p:nvSpPr>
            <p:cNvPr id="111" name="Rectangle 110">
              <a:extLst>
                <a:ext uri="{FF2B5EF4-FFF2-40B4-BE49-F238E27FC236}">
                  <a16:creationId xmlns="" xmlns:a16="http://schemas.microsoft.com/office/drawing/2014/main" id="{4B3BB939-90F0-4B06-B26B-CD38F26F85A0}"/>
                </a:ext>
              </a:extLst>
            </p:cNvPr>
            <p:cNvSpPr/>
            <p:nvPr/>
          </p:nvSpPr>
          <p:spPr bwMode="auto">
            <a:xfrm>
              <a:off x="2895600" y="4330991"/>
              <a:ext cx="2110226" cy="249670"/>
            </a:xfrm>
            <a:prstGeom prst="rect">
              <a:avLst/>
            </a:prstGeom>
            <a:solidFill>
              <a:srgbClr val="92D050"/>
            </a:solidFill>
            <a:ln w="12700" cap="flat" cmpd="sng" algn="ctr">
              <a:noFill/>
              <a:prstDash val="solid"/>
              <a:round/>
              <a:headEnd type="none" w="med" len="med"/>
              <a:tailEnd type="none" w="med" len="med"/>
            </a:ln>
            <a:effectLst/>
          </p:spPr>
          <p:txBody>
            <a:bodyPr vert="horz" wrap="square" lIns="90488" tIns="44451" rIns="90488" bIns="44451" numCol="1" rtlCol="0" anchor="ctr" anchorCtr="0" compatLnSpc="1">
              <a:prstTxWarp prst="textNoShape">
                <a:avLst/>
              </a:prstTxWarp>
            </a:bodyPr>
            <a:lstStyle/>
            <a:p>
              <a:pPr marL="0" marR="0" lvl="0" indent="0" algn="ctr" defTabSz="914377" eaLnBrk="0" fontAlgn="base" latinLnBrk="0" hangingPunct="0">
                <a:lnSpc>
                  <a:spcPct val="8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rPr>
                <a:t>Patch Support 3</a:t>
              </a:r>
            </a:p>
          </p:txBody>
        </p:sp>
        <p:sp>
          <p:nvSpPr>
            <p:cNvPr id="112" name="Rectangle 111">
              <a:extLst>
                <a:ext uri="{FF2B5EF4-FFF2-40B4-BE49-F238E27FC236}">
                  <a16:creationId xmlns="" xmlns:a16="http://schemas.microsoft.com/office/drawing/2014/main" id="{6475B6A7-DE25-4654-B02B-0380A5212318}"/>
                </a:ext>
              </a:extLst>
            </p:cNvPr>
            <p:cNvSpPr/>
            <p:nvPr/>
          </p:nvSpPr>
          <p:spPr bwMode="auto">
            <a:xfrm>
              <a:off x="2208206" y="3412891"/>
              <a:ext cx="687394" cy="247858"/>
            </a:xfrm>
            <a:prstGeom prst="rect">
              <a:avLst/>
            </a:prstGeom>
            <a:solidFill>
              <a:srgbClr val="92D050"/>
            </a:solidFill>
            <a:ln w="12700" cap="flat" cmpd="sng" algn="ctr">
              <a:noFill/>
              <a:prstDash val="solid"/>
              <a:round/>
              <a:headEnd type="none" w="med" len="med"/>
              <a:tailEnd type="none" w="med" len="med"/>
            </a:ln>
            <a:effectLst/>
          </p:spPr>
          <p:txBody>
            <a:bodyPr vert="horz" wrap="square" lIns="90488" tIns="44451" rIns="90488" bIns="44451" numCol="1" rtlCol="0" anchor="ctr" anchorCtr="0" compatLnSpc="1">
              <a:prstTxWarp prst="textNoShape">
                <a:avLst/>
              </a:prstTxWarp>
            </a:bodyPr>
            <a:lstStyle/>
            <a:p>
              <a:pPr marL="0" marR="0" lvl="0" indent="0" algn="ctr" defTabSz="914377" eaLnBrk="0" fontAlgn="base" latinLnBrk="0" hangingPunct="0">
                <a:lnSpc>
                  <a:spcPct val="8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rPr>
                <a:t>OS 2</a:t>
              </a:r>
            </a:p>
          </p:txBody>
        </p:sp>
        <p:sp>
          <p:nvSpPr>
            <p:cNvPr id="113" name="Rectangle 112">
              <a:extLst>
                <a:ext uri="{FF2B5EF4-FFF2-40B4-BE49-F238E27FC236}">
                  <a16:creationId xmlns="" xmlns:a16="http://schemas.microsoft.com/office/drawing/2014/main" id="{27D485F7-DC1E-45FD-B520-77050520F407}"/>
                </a:ext>
              </a:extLst>
            </p:cNvPr>
            <p:cNvSpPr/>
            <p:nvPr/>
          </p:nvSpPr>
          <p:spPr bwMode="auto">
            <a:xfrm>
              <a:off x="2216488" y="3706574"/>
              <a:ext cx="2063321" cy="259238"/>
            </a:xfrm>
            <a:prstGeom prst="rect">
              <a:avLst/>
            </a:prstGeom>
            <a:solidFill>
              <a:srgbClr val="92D050"/>
            </a:solidFill>
            <a:ln w="12700" cap="flat" cmpd="sng" algn="ctr">
              <a:noFill/>
              <a:prstDash val="solid"/>
              <a:round/>
              <a:headEnd type="none" w="med" len="med"/>
              <a:tailEnd type="none" w="med" len="med"/>
            </a:ln>
            <a:effectLst/>
          </p:spPr>
          <p:txBody>
            <a:bodyPr vert="horz" wrap="square" lIns="90488" tIns="44451" rIns="90488" bIns="44451" numCol="1" rtlCol="0" anchor="ctr" anchorCtr="0" compatLnSpc="1">
              <a:prstTxWarp prst="textNoShape">
                <a:avLst/>
              </a:prstTxWarp>
            </a:bodyPr>
            <a:lstStyle/>
            <a:p>
              <a:pPr marL="0" marR="0" lvl="0" indent="0" algn="ctr" defTabSz="914377" eaLnBrk="0" fontAlgn="base" latinLnBrk="0" hangingPunct="0">
                <a:lnSpc>
                  <a:spcPct val="8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rPr>
                <a:t>Patch Support 2</a:t>
              </a:r>
            </a:p>
          </p:txBody>
        </p:sp>
        <p:sp>
          <p:nvSpPr>
            <p:cNvPr id="115" name="Rectangle 114">
              <a:extLst>
                <a:ext uri="{FF2B5EF4-FFF2-40B4-BE49-F238E27FC236}">
                  <a16:creationId xmlns="" xmlns:a16="http://schemas.microsoft.com/office/drawing/2014/main" id="{FE7B6880-AD70-4F22-A43A-408DD68F4635}"/>
                </a:ext>
              </a:extLst>
            </p:cNvPr>
            <p:cNvSpPr/>
            <p:nvPr/>
          </p:nvSpPr>
          <p:spPr bwMode="auto">
            <a:xfrm>
              <a:off x="3592829" y="4663113"/>
              <a:ext cx="687394" cy="267811"/>
            </a:xfrm>
            <a:prstGeom prst="rect">
              <a:avLst/>
            </a:prstGeom>
            <a:solidFill>
              <a:srgbClr val="92D050"/>
            </a:solidFill>
            <a:ln w="12700" cap="flat" cmpd="sng" algn="ctr">
              <a:noFill/>
              <a:prstDash val="solid"/>
              <a:round/>
              <a:headEnd type="none" w="med" len="med"/>
              <a:tailEnd type="none" w="med" len="med"/>
            </a:ln>
            <a:effectLst/>
          </p:spPr>
          <p:txBody>
            <a:bodyPr vert="horz" wrap="square" lIns="90488" tIns="44451" rIns="90488" bIns="44451" numCol="1" rtlCol="0" anchor="ctr" anchorCtr="0" compatLnSpc="1">
              <a:prstTxWarp prst="textNoShape">
                <a:avLst/>
              </a:prstTxWarp>
            </a:bodyPr>
            <a:lstStyle/>
            <a:p>
              <a:pPr marL="0" marR="0" lvl="0" indent="0" algn="ctr" defTabSz="914377" eaLnBrk="0" fontAlgn="base" latinLnBrk="0" hangingPunct="0">
                <a:lnSpc>
                  <a:spcPct val="8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00000"/>
                  </a:solidFill>
                  <a:effectLst/>
                  <a:uLnTx/>
                  <a:uFillTx/>
                </a:rPr>
                <a:t>OS v4</a:t>
              </a:r>
            </a:p>
          </p:txBody>
        </p:sp>
        <p:sp>
          <p:nvSpPr>
            <p:cNvPr id="116" name="TextBox 115">
              <a:extLst>
                <a:ext uri="{FF2B5EF4-FFF2-40B4-BE49-F238E27FC236}">
                  <a16:creationId xmlns="" xmlns:a16="http://schemas.microsoft.com/office/drawing/2014/main" id="{0CFAC2D5-855F-407B-BC5C-251C6C01DDAA}"/>
                </a:ext>
              </a:extLst>
            </p:cNvPr>
            <p:cNvSpPr txBox="1"/>
            <p:nvPr/>
          </p:nvSpPr>
          <p:spPr>
            <a:xfrm rot="16200000">
              <a:off x="5091356" y="1636483"/>
              <a:ext cx="1073777" cy="338554"/>
            </a:xfrm>
            <a:prstGeom prst="rect">
              <a:avLst/>
            </a:prstGeom>
            <a:noFill/>
          </p:spPr>
          <p:txBody>
            <a:bodyPr wrap="square" rtlCol="0">
              <a:spAutoFit/>
            </a:body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+6 years</a:t>
              </a:r>
              <a:endParaRPr kumimoji="0" lang="en-US" sz="1200" b="1" i="0" u="none" strike="noStrike" kern="0" cap="none" spc="0" normalizeH="0" baseline="0" noProof="0" dirty="0">
                <a:ln>
                  <a:noFill/>
                </a:ln>
                <a:solidFill>
                  <a:srgbClr val="FFFFFF"/>
                </a:solidFill>
                <a:effectLst/>
                <a:uLnTx/>
                <a:uFillTx/>
              </a:endParaRPr>
            </a:p>
          </p:txBody>
        </p:sp>
        <p:sp>
          <p:nvSpPr>
            <p:cNvPr id="117" name="TextBox 116">
              <a:extLst>
                <a:ext uri="{FF2B5EF4-FFF2-40B4-BE49-F238E27FC236}">
                  <a16:creationId xmlns="" xmlns:a16="http://schemas.microsoft.com/office/drawing/2014/main" id="{8377DC86-CC11-4FB1-8E89-91258E8D6A9F}"/>
                </a:ext>
              </a:extLst>
            </p:cNvPr>
            <p:cNvSpPr txBox="1"/>
            <p:nvPr/>
          </p:nvSpPr>
          <p:spPr>
            <a:xfrm rot="16200000">
              <a:off x="5800692" y="1646134"/>
              <a:ext cx="1073777" cy="338554"/>
            </a:xfrm>
            <a:prstGeom prst="rect">
              <a:avLst/>
            </a:prstGeom>
            <a:noFill/>
          </p:spPr>
          <p:txBody>
            <a:bodyPr wrap="square" rtlCol="0">
              <a:spAutoFit/>
            </a:body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+7 years</a:t>
              </a:r>
              <a:endParaRPr kumimoji="0" lang="en-US" sz="1200" b="1" i="0" u="none" strike="noStrike" kern="0" cap="none" spc="0" normalizeH="0" baseline="0" noProof="0" dirty="0">
                <a:ln>
                  <a:noFill/>
                </a:ln>
                <a:solidFill>
                  <a:srgbClr val="FFFFFF"/>
                </a:solidFill>
                <a:effectLst/>
                <a:uLnTx/>
                <a:uFillTx/>
              </a:endParaRPr>
            </a:p>
          </p:txBody>
        </p:sp>
        <p:sp>
          <p:nvSpPr>
            <p:cNvPr id="119" name="TextBox 118">
              <a:extLst>
                <a:ext uri="{FF2B5EF4-FFF2-40B4-BE49-F238E27FC236}">
                  <a16:creationId xmlns="" xmlns:a16="http://schemas.microsoft.com/office/drawing/2014/main" id="{3C69F39B-A463-41F6-94F3-BF12698AB0CA}"/>
                </a:ext>
              </a:extLst>
            </p:cNvPr>
            <p:cNvSpPr txBox="1"/>
            <p:nvPr/>
          </p:nvSpPr>
          <p:spPr>
            <a:xfrm rot="16200000">
              <a:off x="6488445" y="1671660"/>
              <a:ext cx="1073777" cy="338554"/>
            </a:xfrm>
            <a:prstGeom prst="rect">
              <a:avLst/>
            </a:prstGeom>
            <a:noFill/>
          </p:spPr>
          <p:txBody>
            <a:bodyPr wrap="square" rtlCol="0">
              <a:spAutoFit/>
            </a:bodyPr>
            <a:lstStyle/>
            <a:p>
              <a:pPr marL="0" marR="0" lvl="0" indent="0" defTabSz="45720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rPr>
                <a:t>+8 years</a:t>
              </a:r>
              <a:endParaRPr kumimoji="0" lang="en-US" sz="1200" b="1" i="0" u="none" strike="noStrike" kern="0" cap="none" spc="0" normalizeH="0" baseline="0" noProof="0" dirty="0">
                <a:ln>
                  <a:noFill/>
                </a:ln>
                <a:solidFill>
                  <a:srgbClr val="FFFFFF"/>
                </a:solidFill>
                <a:effectLst/>
                <a:uLnTx/>
                <a:uFillTx/>
              </a:endParaRPr>
            </a:p>
          </p:txBody>
        </p:sp>
      </p:grpSp>
    </p:spTree>
    <p:extLst>
      <p:ext uri="{BB962C8B-B14F-4D97-AF65-F5344CB8AC3E}">
        <p14:creationId xmlns:p14="http://schemas.microsoft.com/office/powerpoint/2010/main" val="519434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820" y="216493"/>
            <a:ext cx="10669812" cy="498610"/>
          </a:xfrm>
        </p:spPr>
        <p:txBody>
          <a:bodyPr/>
          <a:lstStyle/>
          <a:p>
            <a:r>
              <a:rPr lang="ru-RU" sz="3200" dirty="0"/>
              <a:t>Почему актуален переход на новые выпуски ОС Android?  </a:t>
            </a:r>
          </a:p>
        </p:txBody>
      </p:sp>
      <p:sp>
        <p:nvSpPr>
          <p:cNvPr id="3" name="Content Placeholder 2"/>
          <p:cNvSpPr>
            <a:spLocks noGrp="1"/>
          </p:cNvSpPr>
          <p:nvPr>
            <p:ph sz="quarter" idx="4294967295"/>
          </p:nvPr>
        </p:nvSpPr>
        <p:spPr>
          <a:xfrm>
            <a:off x="524241" y="1326842"/>
            <a:ext cx="6942464" cy="2195380"/>
          </a:xfrm>
          <a:prstGeom prst="rect">
            <a:avLst/>
          </a:prstGeom>
        </p:spPr>
        <p:txBody>
          <a:bodyPr/>
          <a:lstStyle/>
          <a:p>
            <a:r>
              <a:rPr lang="ru-RU" dirty="0"/>
              <a:t>Новые функции для повышения удобства работы пользователей</a:t>
            </a:r>
          </a:p>
          <a:p>
            <a:r>
              <a:rPr lang="ru-RU" dirty="0"/>
              <a:t>Расширение API для управления системой </a:t>
            </a:r>
          </a:p>
          <a:p>
            <a:r>
              <a:rPr lang="ru-RU" dirty="0"/>
              <a:t>Новые возможности, ориентированные на потребности предприятий</a:t>
            </a:r>
          </a:p>
          <a:p>
            <a:r>
              <a:rPr lang="ru-RU" dirty="0"/>
              <a:t>Улучшения для повышения уровня безопасности</a:t>
            </a:r>
          </a:p>
        </p:txBody>
      </p:sp>
      <p:sp>
        <p:nvSpPr>
          <p:cNvPr id="4" name="Slide Number Placeholder 3"/>
          <p:cNvSpPr>
            <a:spLocks noGrp="1"/>
          </p:cNvSpPr>
          <p:nvPr>
            <p:ph type="sldNum" sz="quarter" idx="4294967295"/>
          </p:nvPr>
        </p:nvSpPr>
        <p:spPr>
          <a:xfrm>
            <a:off x="11645900" y="0"/>
            <a:ext cx="674688" cy="504825"/>
          </a:xfrm>
          <a:prstGeom prst="rect">
            <a:avLst/>
          </a:prstGeom>
        </p:spPr>
        <p:txBody>
          <a:bodyPr/>
          <a:lstStyle/>
          <a:p>
            <a:fld id="{65C380C9-3062-4F1D-A521-BEC000498A55}" type="slidenum">
              <a:rPr lang="en-US" smtClean="0"/>
              <a:pPr/>
              <a:t>12</a:t>
            </a:fld>
            <a:endParaRPr lang="ru-RU" dirty="0"/>
          </a:p>
        </p:txBody>
      </p:sp>
      <p:pic>
        <p:nvPicPr>
          <p:cNvPr id="6" name="Picture 5">
            <a:extLst>
              <a:ext uri="{FF2B5EF4-FFF2-40B4-BE49-F238E27FC236}">
                <a16:creationId xmlns="" xmlns:a16="http://schemas.microsoft.com/office/drawing/2014/main" id="{2A9C311D-C911-4FCD-AED7-81F2A72D8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0034" y="1724707"/>
            <a:ext cx="2363290" cy="3583334"/>
          </a:xfrm>
          <a:prstGeom prst="rect">
            <a:avLst/>
          </a:prstGeom>
        </p:spPr>
      </p:pic>
      <p:sp>
        <p:nvSpPr>
          <p:cNvPr id="9" name="Title 6">
            <a:extLst>
              <a:ext uri="{FF2B5EF4-FFF2-40B4-BE49-F238E27FC236}">
                <a16:creationId xmlns="" xmlns:a16="http://schemas.microsoft.com/office/drawing/2014/main" id="{8025D85F-FB1C-4965-8957-28C093F11D09}"/>
              </a:ext>
            </a:extLst>
          </p:cNvPr>
          <p:cNvSpPr txBox="1">
            <a:spLocks/>
          </p:cNvSpPr>
          <p:nvPr/>
        </p:nvSpPr>
        <p:spPr bwMode="auto">
          <a:xfrm>
            <a:off x="395820" y="3588523"/>
            <a:ext cx="10507948" cy="4986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lang="en-US" sz="2800" b="1" kern="1200" baseline="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ru-RU" dirty="0" err="1"/>
              <a:t>Android</a:t>
            </a:r>
            <a:r>
              <a:rPr lang="ru-RU" dirty="0"/>
              <a:t> 8.0 </a:t>
            </a:r>
            <a:r>
              <a:rPr lang="ru-RU" dirty="0" err="1"/>
              <a:t>Oreo</a:t>
            </a:r>
            <a:r>
              <a:rPr lang="ru-RU" dirty="0"/>
              <a:t> для предприятий</a:t>
            </a:r>
          </a:p>
        </p:txBody>
      </p:sp>
      <p:sp>
        <p:nvSpPr>
          <p:cNvPr id="10" name="Content Placeholder 7">
            <a:extLst>
              <a:ext uri="{FF2B5EF4-FFF2-40B4-BE49-F238E27FC236}">
                <a16:creationId xmlns="" xmlns:a16="http://schemas.microsoft.com/office/drawing/2014/main" id="{E18FAC8B-4A73-43D6-A877-AA5CAEA5A018}"/>
              </a:ext>
            </a:extLst>
          </p:cNvPr>
          <p:cNvSpPr txBox="1">
            <a:spLocks/>
          </p:cNvSpPr>
          <p:nvPr/>
        </p:nvSpPr>
        <p:spPr>
          <a:xfrm>
            <a:off x="524241" y="4331342"/>
            <a:ext cx="7789988" cy="5053316"/>
          </a:xfrm>
          <a:prstGeom prst="rect">
            <a:avLst/>
          </a:prstGeom>
        </p:spPr>
        <p:txBody>
          <a:bodyPr/>
          <a:lstStyle>
            <a:lvl1pPr marL="169863" indent="-169863" algn="l" defTabSz="457200" rtl="0" eaLnBrk="0" fontAlgn="base" hangingPunct="0">
              <a:spcBef>
                <a:spcPct val="20000"/>
              </a:spcBef>
              <a:spcAft>
                <a:spcPct val="0"/>
              </a:spcAft>
              <a:buClr>
                <a:srgbClr val="C00000"/>
              </a:buClr>
              <a:buFont typeface="Arial"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ru-RU" sz="1700" dirty="0"/>
              <a:t>Фоновое обновление системы (системный раздел A/B) — обновление системы с защитой от сбоев</a:t>
            </a:r>
            <a:endParaRPr lang="en-US" sz="1700" dirty="0"/>
          </a:p>
          <a:p>
            <a:r>
              <a:rPr lang="ru-RU" sz="1700" dirty="0"/>
              <a:t>Замена функции «Разрешить приложения из неизвестных источников» индивидуальными настройками для каждого приложения</a:t>
            </a:r>
            <a:endParaRPr lang="en-US" sz="1700" dirty="0"/>
          </a:p>
          <a:p>
            <a:r>
              <a:rPr lang="ru-RU" sz="1700" dirty="0" smtClean="0"/>
              <a:t>Новые </a:t>
            </a:r>
            <a:r>
              <a:rPr lang="ru-RU" sz="1700" dirty="0"/>
              <a:t>API безопасности</a:t>
            </a:r>
          </a:p>
          <a:p>
            <a:r>
              <a:rPr lang="ru-RU" sz="1700" dirty="0" smtClean="0"/>
              <a:t>Ведение </a:t>
            </a:r>
            <a:r>
              <a:rPr lang="ru-RU" sz="1700" dirty="0"/>
              <a:t>журналов сетевых событий позволяет анализировать угрозы</a:t>
            </a:r>
          </a:p>
        </p:txBody>
      </p:sp>
    </p:spTree>
    <p:extLst>
      <p:ext uri="{BB962C8B-B14F-4D97-AF65-F5344CB8AC3E}">
        <p14:creationId xmlns:p14="http://schemas.microsoft.com/office/powerpoint/2010/main" val="1297383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231DF9C-7E20-460D-A893-9C6E36C1B1C5}"/>
              </a:ext>
            </a:extLst>
          </p:cNvPr>
          <p:cNvSpPr>
            <a:spLocks noGrp="1"/>
          </p:cNvSpPr>
          <p:nvPr>
            <p:ph type="title"/>
          </p:nvPr>
        </p:nvSpPr>
        <p:spPr>
          <a:xfrm>
            <a:off x="609600" y="331576"/>
            <a:ext cx="10972800" cy="914400"/>
          </a:xfrm>
        </p:spPr>
        <p:txBody>
          <a:bodyPr/>
          <a:lstStyle/>
          <a:p>
            <a:r>
              <a:rPr lang="ru-RU" dirty="0"/>
              <a:t>Сертифицирован однажды</a:t>
            </a:r>
            <a:r>
              <a:rPr lang="en-US" dirty="0"/>
              <a:t>,</a:t>
            </a:r>
            <a:r>
              <a:rPr lang="ru-RU" dirty="0"/>
              <a:t> применяется многократно</a:t>
            </a:r>
            <a:r>
              <a:rPr lang="en-US" dirty="0"/>
              <a:t/>
            </a:r>
            <a:br>
              <a:rPr lang="en-US" dirty="0"/>
            </a:br>
            <a:r>
              <a:rPr lang="en-US" sz="2400" dirty="0">
                <a:solidFill>
                  <a:schemeClr val="bg1">
                    <a:lumMod val="50000"/>
                  </a:schemeClr>
                </a:solidFill>
              </a:rPr>
              <a:t>Mobility Edge SOM</a:t>
            </a:r>
            <a:endParaRPr lang="en-US" dirty="0">
              <a:solidFill>
                <a:schemeClr val="bg1">
                  <a:lumMod val="50000"/>
                </a:schemeClr>
              </a:solidFill>
            </a:endParaRPr>
          </a:p>
        </p:txBody>
      </p:sp>
      <p:sp>
        <p:nvSpPr>
          <p:cNvPr id="2" name="Slide Number Placeholder 1">
            <a:extLst>
              <a:ext uri="{FF2B5EF4-FFF2-40B4-BE49-F238E27FC236}">
                <a16:creationId xmlns="" xmlns:a16="http://schemas.microsoft.com/office/drawing/2014/main" id="{28ABF323-D04C-482E-8439-5E43A996C618}"/>
              </a:ext>
            </a:extLst>
          </p:cNvPr>
          <p:cNvSpPr>
            <a:spLocks noGrp="1"/>
          </p:cNvSpPr>
          <p:nvPr>
            <p:ph type="sldNum" sz="quarter" idx="11"/>
          </p:nvPr>
        </p:nvSpPr>
        <p:spPr/>
        <p:txBody>
          <a:bodyPr/>
          <a:lstStyle/>
          <a:p>
            <a:fld id="{13A921B8-F0F2-4EA3-9AA4-13BE12CFBFCE}" type="slidenum">
              <a:rPr lang="en-US" smtClean="0"/>
              <a:t>13</a:t>
            </a:fld>
            <a:endParaRPr lang="en-US" dirty="0"/>
          </a:p>
        </p:txBody>
      </p:sp>
      <p:grpSp>
        <p:nvGrpSpPr>
          <p:cNvPr id="9" name="Group 8"/>
          <p:cNvGrpSpPr/>
          <p:nvPr/>
        </p:nvGrpSpPr>
        <p:grpSpPr>
          <a:xfrm>
            <a:off x="649548" y="1591513"/>
            <a:ext cx="4911548" cy="1684967"/>
            <a:chOff x="6548614" y="1887721"/>
            <a:chExt cx="4911548" cy="1684967"/>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8614" y="2159439"/>
              <a:ext cx="1547812" cy="1339939"/>
            </a:xfrm>
            <a:prstGeom prst="rect">
              <a:avLst/>
            </a:prstGeom>
          </p:spPr>
        </p:pic>
        <p:sp>
          <p:nvSpPr>
            <p:cNvPr id="11" name="TextBox 10"/>
            <p:cNvSpPr txBox="1"/>
            <p:nvPr/>
          </p:nvSpPr>
          <p:spPr>
            <a:xfrm>
              <a:off x="8221662" y="2086127"/>
              <a:ext cx="3238500" cy="1486561"/>
            </a:xfrm>
            <a:prstGeom prst="rect">
              <a:avLst/>
            </a:prstGeom>
            <a:noFill/>
          </p:spPr>
          <p:txBody>
            <a:bodyPr wrap="square" rtlCol="0">
              <a:spAutoFit/>
            </a:bodyPr>
            <a:lstStyle/>
            <a:p>
              <a:pPr marL="100584" indent="-100584">
                <a:lnSpc>
                  <a:spcPct val="90000"/>
                </a:lnSpc>
                <a:spcAft>
                  <a:spcPts val="600"/>
                </a:spcAft>
                <a:buClr>
                  <a:schemeClr val="tx2"/>
                </a:buClr>
                <a:buFont typeface="Arial"/>
                <a:buChar char="•"/>
              </a:pPr>
              <a:r>
                <a:rPr lang="ru-RU" sz="1400" dirty="0"/>
                <a:t>Высокопроизводительный </a:t>
              </a:r>
              <a:r>
                <a:rPr lang="en-US" sz="1400" dirty="0"/>
                <a:t>CPU</a:t>
              </a:r>
              <a:r>
                <a:rPr lang="ru-RU" sz="1400" dirty="0"/>
                <a:t> </a:t>
              </a:r>
              <a:r>
                <a:rPr lang="en-US" sz="1400" dirty="0" err="1"/>
                <a:t>Kryo</a:t>
              </a:r>
              <a:r>
                <a:rPr lang="en-US" sz="1400" dirty="0"/>
                <a:t> 260</a:t>
              </a:r>
            </a:p>
            <a:p>
              <a:pPr marL="100584" indent="-100584">
                <a:lnSpc>
                  <a:spcPct val="90000"/>
                </a:lnSpc>
                <a:spcAft>
                  <a:spcPts val="600"/>
                </a:spcAft>
                <a:buClr>
                  <a:schemeClr val="tx2"/>
                </a:buClr>
                <a:buFont typeface="Arial"/>
                <a:buChar char="•"/>
              </a:pPr>
              <a:r>
                <a:rPr lang="en-US" sz="1400" dirty="0"/>
                <a:t>8 </a:t>
              </a:r>
              <a:r>
                <a:rPr lang="ru-RU" sz="1400" dirty="0"/>
                <a:t>ядер, сбалансированная комбинация </a:t>
              </a:r>
              <a:r>
                <a:rPr lang="en-US" sz="1400" dirty="0"/>
                <a:t>Big/Little</a:t>
              </a:r>
            </a:p>
            <a:p>
              <a:pPr marL="100584" indent="-100584">
                <a:lnSpc>
                  <a:spcPct val="90000"/>
                </a:lnSpc>
                <a:spcAft>
                  <a:spcPts val="600"/>
                </a:spcAft>
                <a:buClr>
                  <a:schemeClr val="tx2"/>
                </a:buClr>
                <a:buFont typeface="Arial"/>
                <a:buChar char="•"/>
              </a:pPr>
              <a:r>
                <a:rPr lang="en-US" sz="1400" dirty="0"/>
                <a:t>14nm </a:t>
              </a:r>
              <a:r>
                <a:rPr lang="ru-RU" sz="1400" dirty="0"/>
                <a:t>техпроцесс</a:t>
              </a:r>
            </a:p>
            <a:p>
              <a:pPr marL="100584" indent="-100584">
                <a:lnSpc>
                  <a:spcPct val="90000"/>
                </a:lnSpc>
                <a:spcAft>
                  <a:spcPts val="600"/>
                </a:spcAft>
                <a:buClr>
                  <a:schemeClr val="tx2"/>
                </a:buClr>
                <a:buFont typeface="Arial"/>
                <a:buChar char="•"/>
              </a:pPr>
              <a:r>
                <a:rPr lang="ru-RU" sz="1400" dirty="0"/>
                <a:t>Поддержка </a:t>
              </a:r>
              <a:r>
                <a:rPr lang="en-US" sz="1400" dirty="0"/>
                <a:t>2x2 MU-MIMO</a:t>
              </a:r>
              <a:endParaRPr lang="ru-RU" sz="1400" dirty="0"/>
            </a:p>
          </p:txBody>
        </p:sp>
        <p:sp>
          <p:nvSpPr>
            <p:cNvPr id="12" name="TextBox 11"/>
            <p:cNvSpPr txBox="1"/>
            <p:nvPr/>
          </p:nvSpPr>
          <p:spPr>
            <a:xfrm>
              <a:off x="6592006" y="1887721"/>
              <a:ext cx="1494282" cy="523220"/>
            </a:xfrm>
            <a:prstGeom prst="rect">
              <a:avLst/>
            </a:prstGeom>
            <a:noFill/>
          </p:spPr>
          <p:txBody>
            <a:bodyPr wrap="square" rtlCol="0">
              <a:spAutoFit/>
            </a:bodyPr>
            <a:lstStyle/>
            <a:p>
              <a:r>
                <a:rPr lang="en-US" sz="1400" dirty="0"/>
                <a:t>2.2Ghz / 1.8Ghz</a:t>
              </a:r>
            </a:p>
            <a:p>
              <a:endParaRPr lang="en-US" sz="1400" dirty="0"/>
            </a:p>
          </p:txBody>
        </p:sp>
      </p:gr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15179" y="868701"/>
            <a:ext cx="4681698" cy="3054833"/>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13177" y="4515304"/>
            <a:ext cx="1905000" cy="1726185"/>
          </a:xfrm>
          <a:prstGeom prst="rect">
            <a:avLst/>
          </a:prstGeom>
        </p:spPr>
      </p:pic>
      <p:sp>
        <p:nvSpPr>
          <p:cNvPr id="16" name="TextBox 15"/>
          <p:cNvSpPr txBox="1"/>
          <p:nvPr/>
        </p:nvSpPr>
        <p:spPr>
          <a:xfrm>
            <a:off x="9603773" y="5112862"/>
            <a:ext cx="710451" cy="369332"/>
          </a:xfrm>
          <a:prstGeom prst="rect">
            <a:avLst/>
          </a:prstGeom>
          <a:noFill/>
        </p:spPr>
        <p:txBody>
          <a:bodyPr wrap="none" rtlCol="0">
            <a:spAutoFit/>
          </a:bodyPr>
          <a:lstStyle/>
          <a:p>
            <a:r>
              <a:rPr lang="en-US" dirty="0"/>
              <a:t>SOM</a:t>
            </a:r>
          </a:p>
        </p:txBody>
      </p:sp>
      <p:cxnSp>
        <p:nvCxnSpPr>
          <p:cNvPr id="17" name="Straight Arrow Connector 16"/>
          <p:cNvCxnSpPr>
            <a:stCxn id="16" idx="1"/>
          </p:cNvCxnSpPr>
          <p:nvPr/>
        </p:nvCxnSpPr>
        <p:spPr>
          <a:xfrm flipH="1">
            <a:off x="7915026" y="5297528"/>
            <a:ext cx="1688747" cy="355683"/>
          </a:xfrm>
          <a:prstGeom prst="straightConnector1">
            <a:avLst/>
          </a:prstGeom>
          <a:ln w="12700" cmpd="sng">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9380193" y="4747535"/>
            <a:ext cx="2272160" cy="369332"/>
          </a:xfrm>
          <a:prstGeom prst="rect">
            <a:avLst/>
          </a:prstGeom>
          <a:noFill/>
        </p:spPr>
        <p:txBody>
          <a:bodyPr wrap="none" rtlCol="0">
            <a:spAutoFit/>
          </a:bodyPr>
          <a:lstStyle/>
          <a:p>
            <a:r>
              <a:rPr lang="ru-RU" dirty="0"/>
              <a:t>Материнская</a:t>
            </a:r>
            <a:r>
              <a:rPr lang="en-US" dirty="0"/>
              <a:t> </a:t>
            </a:r>
            <a:r>
              <a:rPr lang="ru-RU" dirty="0" smtClean="0"/>
              <a:t>плата</a:t>
            </a:r>
            <a:endParaRPr lang="en-US" dirty="0"/>
          </a:p>
        </p:txBody>
      </p:sp>
      <p:cxnSp>
        <p:nvCxnSpPr>
          <p:cNvPr id="19" name="Straight Arrow Connector 18"/>
          <p:cNvCxnSpPr/>
          <p:nvPr/>
        </p:nvCxnSpPr>
        <p:spPr>
          <a:xfrm flipH="1">
            <a:off x="8132418" y="4932201"/>
            <a:ext cx="1202263" cy="47815"/>
          </a:xfrm>
          <a:prstGeom prst="straightConnector1">
            <a:avLst/>
          </a:prstGeom>
          <a:ln w="12700" cmpd="sng">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0" name="Picture 12">
            <a:extLst>
              <a:ext uri="{FF2B5EF4-FFF2-40B4-BE49-F238E27FC236}">
                <a16:creationId xmlns="" xmlns:a16="http://schemas.microsoft.com/office/drawing/2014/main" id="{72593769-F903-43C9-96E6-909332360D2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255076" y="3832256"/>
            <a:ext cx="3630874" cy="11477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 xmlns:a16="http://schemas.microsoft.com/office/drawing/2014/main" id="{89D9AC7B-E6A8-4850-B0C0-E8C35AD8A937}"/>
              </a:ext>
            </a:extLst>
          </p:cNvPr>
          <p:cNvPicPr>
            <a:picLocks noChangeAspect="1"/>
          </p:cNvPicPr>
          <p:nvPr/>
        </p:nvPicPr>
        <p:blipFill>
          <a:blip r:embed="rId7"/>
          <a:stretch>
            <a:fillRect/>
          </a:stretch>
        </p:blipFill>
        <p:spPr>
          <a:xfrm>
            <a:off x="1381210" y="5013407"/>
            <a:ext cx="3378606" cy="832755"/>
          </a:xfrm>
          <a:prstGeom prst="rect">
            <a:avLst/>
          </a:prstGeom>
        </p:spPr>
      </p:pic>
    </p:spTree>
    <p:extLst>
      <p:ext uri="{BB962C8B-B14F-4D97-AF65-F5344CB8AC3E}">
        <p14:creationId xmlns:p14="http://schemas.microsoft.com/office/powerpoint/2010/main" val="312483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D054E1-4769-4F33-B362-21EADBBC5145}"/>
              </a:ext>
            </a:extLst>
          </p:cNvPr>
          <p:cNvSpPr>
            <a:spLocks noGrp="1"/>
          </p:cNvSpPr>
          <p:nvPr>
            <p:ph type="title"/>
          </p:nvPr>
        </p:nvSpPr>
        <p:spPr>
          <a:xfrm>
            <a:off x="295468" y="357188"/>
            <a:ext cx="10480675" cy="498475"/>
          </a:xfrm>
        </p:spPr>
        <p:txBody>
          <a:bodyPr/>
          <a:lstStyle/>
          <a:p>
            <a:r>
              <a:rPr lang="ru-RU" dirty="0"/>
              <a:t>Устройства на платформе </a:t>
            </a:r>
            <a:r>
              <a:rPr lang="en-US" dirty="0"/>
              <a:t>Mobility Edge</a:t>
            </a:r>
            <a:endParaRPr lang="ru-RU" dirty="0"/>
          </a:p>
        </p:txBody>
      </p:sp>
      <p:sp>
        <p:nvSpPr>
          <p:cNvPr id="4" name="Slide Number Placeholder 3">
            <a:extLst>
              <a:ext uri="{FF2B5EF4-FFF2-40B4-BE49-F238E27FC236}">
                <a16:creationId xmlns="" xmlns:a16="http://schemas.microsoft.com/office/drawing/2014/main" id="{18694B65-60A8-44DC-B3E1-5A250FE69522}"/>
              </a:ext>
            </a:extLst>
          </p:cNvPr>
          <p:cNvSpPr>
            <a:spLocks noGrp="1"/>
          </p:cNvSpPr>
          <p:nvPr>
            <p:ph type="sldNum" sz="quarter" idx="11"/>
          </p:nvPr>
        </p:nvSpPr>
        <p:spPr/>
        <p:txBody>
          <a:bodyPr/>
          <a:lstStyle/>
          <a:p>
            <a:fld id="{13A921B8-F0F2-4EA3-9AA4-13BE12CFBFCE}" type="slidenum">
              <a:rPr lang="en-US" smtClean="0"/>
              <a:t>14</a:t>
            </a:fld>
            <a:endParaRPr lang="en-US" dirty="0"/>
          </a:p>
        </p:txBody>
      </p:sp>
      <p:pic>
        <p:nvPicPr>
          <p:cNvPr id="5" name="Picture 4" descr="Courier_Intl_124.jpeg">
            <a:extLst>
              <a:ext uri="{FF2B5EF4-FFF2-40B4-BE49-F238E27FC236}">
                <a16:creationId xmlns="" xmlns:a16="http://schemas.microsoft.com/office/drawing/2014/main" id="{F299D375-FB37-44D2-ADFC-0F58AF3EF7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650" t="27045" b="27505"/>
          <a:stretch/>
        </p:blipFill>
        <p:spPr>
          <a:xfrm>
            <a:off x="0" y="1470025"/>
            <a:ext cx="12192000" cy="4714876"/>
          </a:xfrm>
          <a:prstGeom prst="rect">
            <a:avLst/>
          </a:prstGeom>
        </p:spPr>
      </p:pic>
      <p:sp>
        <p:nvSpPr>
          <p:cNvPr id="6" name="Rectangle 5">
            <a:extLst>
              <a:ext uri="{FF2B5EF4-FFF2-40B4-BE49-F238E27FC236}">
                <a16:creationId xmlns="" xmlns:a16="http://schemas.microsoft.com/office/drawing/2014/main" id="{7FBBBC13-AB25-49E4-B17F-6DE7D6D3710A}"/>
              </a:ext>
            </a:extLst>
          </p:cNvPr>
          <p:cNvSpPr/>
          <p:nvPr/>
        </p:nvSpPr>
        <p:spPr>
          <a:xfrm rot="10800000" flipH="1">
            <a:off x="3721794" y="1461106"/>
            <a:ext cx="8470206" cy="4719638"/>
          </a:xfrm>
          <a:prstGeom prst="rect">
            <a:avLst/>
          </a:prstGeom>
          <a:gradFill flip="none" rotWithShape="1">
            <a:gsLst>
              <a:gs pos="14000">
                <a:schemeClr val="tx1"/>
              </a:gs>
              <a:gs pos="100000">
                <a:srgbClr val="FFFFFF">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 xmlns:a16="http://schemas.microsoft.com/office/drawing/2014/main" id="{4B1A7D0F-43DC-4321-94D2-B2B66A14BF8F}"/>
              </a:ext>
            </a:extLst>
          </p:cNvPr>
          <p:cNvCxnSpPr/>
          <p:nvPr/>
        </p:nvCxnSpPr>
        <p:spPr>
          <a:xfrm>
            <a:off x="4826977" y="3850641"/>
            <a:ext cx="2833663" cy="4552"/>
          </a:xfrm>
          <a:prstGeom prst="line">
            <a:avLst/>
          </a:prstGeom>
          <a:ln w="381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 xmlns:a16="http://schemas.microsoft.com/office/drawing/2014/main" id="{D0C7999B-7638-42DB-8E10-96D049B59578}"/>
              </a:ext>
            </a:extLst>
          </p:cNvPr>
          <p:cNvCxnSpPr/>
          <p:nvPr/>
        </p:nvCxnSpPr>
        <p:spPr>
          <a:xfrm>
            <a:off x="6325660" y="2169902"/>
            <a:ext cx="0" cy="3428258"/>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 xmlns:a16="http://schemas.microsoft.com/office/drawing/2014/main" id="{320730D3-9B6F-4964-8E83-AFC9432BBDAD}"/>
              </a:ext>
            </a:extLst>
          </p:cNvPr>
          <p:cNvCxnSpPr/>
          <p:nvPr/>
        </p:nvCxnSpPr>
        <p:spPr>
          <a:xfrm>
            <a:off x="6315561" y="2188402"/>
            <a:ext cx="1345079" cy="0"/>
          </a:xfrm>
          <a:prstGeom prst="line">
            <a:avLst/>
          </a:prstGeom>
          <a:ln w="381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 xmlns:a16="http://schemas.microsoft.com/office/drawing/2014/main" id="{60F29207-570E-4BA7-8116-4F1221CC3CF1}"/>
              </a:ext>
            </a:extLst>
          </p:cNvPr>
          <p:cNvCxnSpPr/>
          <p:nvPr/>
        </p:nvCxnSpPr>
        <p:spPr>
          <a:xfrm>
            <a:off x="6315561" y="5590404"/>
            <a:ext cx="1291561" cy="7756"/>
          </a:xfrm>
          <a:prstGeom prst="line">
            <a:avLst/>
          </a:prstGeom>
          <a:ln w="38100" cmpd="sng">
            <a:headEnd type="none"/>
            <a:tailEnd type="triangle"/>
          </a:ln>
        </p:spPr>
        <p:style>
          <a:lnRef idx="2">
            <a:schemeClr val="accent1"/>
          </a:lnRef>
          <a:fillRef idx="0">
            <a:schemeClr val="accent1"/>
          </a:fillRef>
          <a:effectRef idx="1">
            <a:schemeClr val="accent1"/>
          </a:effectRef>
          <a:fontRef idx="minor">
            <a:schemeClr val="tx1"/>
          </a:fontRef>
        </p:style>
      </p:cxnSp>
      <p:pic>
        <p:nvPicPr>
          <p:cNvPr id="13" name="Picture 12" descr="CT60.png">
            <a:extLst>
              <a:ext uri="{FF2B5EF4-FFF2-40B4-BE49-F238E27FC236}">
                <a16:creationId xmlns="" xmlns:a16="http://schemas.microsoft.com/office/drawing/2014/main" id="{7E48928F-7965-46FF-B2DD-492A686330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07122" y="1461105"/>
            <a:ext cx="956585" cy="1369723"/>
          </a:xfrm>
          <a:prstGeom prst="rect">
            <a:avLst/>
          </a:prstGeom>
        </p:spPr>
      </p:pic>
      <p:sp>
        <p:nvSpPr>
          <p:cNvPr id="14" name="TextBox 13">
            <a:extLst>
              <a:ext uri="{FF2B5EF4-FFF2-40B4-BE49-F238E27FC236}">
                <a16:creationId xmlns="" xmlns:a16="http://schemas.microsoft.com/office/drawing/2014/main" id="{4501D837-0D8F-47D9-A39D-636ECDF44F78}"/>
              </a:ext>
            </a:extLst>
          </p:cNvPr>
          <p:cNvSpPr txBox="1"/>
          <p:nvPr/>
        </p:nvSpPr>
        <p:spPr>
          <a:xfrm>
            <a:off x="6858000" y="1838960"/>
            <a:ext cx="749123" cy="369332"/>
          </a:xfrm>
          <a:prstGeom prst="rect">
            <a:avLst/>
          </a:prstGeom>
          <a:noFill/>
        </p:spPr>
        <p:txBody>
          <a:bodyPr wrap="none" rtlCol="0">
            <a:spAutoFit/>
          </a:bodyPr>
          <a:lstStyle/>
          <a:p>
            <a:r>
              <a:rPr lang="en-US" b="1" dirty="0">
                <a:solidFill>
                  <a:schemeClr val="bg1"/>
                </a:solidFill>
              </a:rPr>
              <a:t>CT60</a:t>
            </a:r>
          </a:p>
        </p:txBody>
      </p:sp>
      <p:sp>
        <p:nvSpPr>
          <p:cNvPr id="15" name="TextBox 14">
            <a:extLst>
              <a:ext uri="{FF2B5EF4-FFF2-40B4-BE49-F238E27FC236}">
                <a16:creationId xmlns="" xmlns:a16="http://schemas.microsoft.com/office/drawing/2014/main" id="{B73C7ED8-BF52-48DB-89F8-DABB756D2FFF}"/>
              </a:ext>
            </a:extLst>
          </p:cNvPr>
          <p:cNvSpPr txBox="1"/>
          <p:nvPr/>
        </p:nvSpPr>
        <p:spPr>
          <a:xfrm>
            <a:off x="6832301" y="3381426"/>
            <a:ext cx="774822" cy="369332"/>
          </a:xfrm>
          <a:prstGeom prst="rect">
            <a:avLst/>
          </a:prstGeom>
          <a:noFill/>
        </p:spPr>
        <p:txBody>
          <a:bodyPr wrap="none" rtlCol="0">
            <a:spAutoFit/>
          </a:bodyPr>
          <a:lstStyle/>
          <a:p>
            <a:r>
              <a:rPr lang="en-US" b="1" dirty="0">
                <a:solidFill>
                  <a:schemeClr val="bg1"/>
                </a:solidFill>
              </a:rPr>
              <a:t>CN80</a:t>
            </a:r>
          </a:p>
        </p:txBody>
      </p:sp>
      <p:sp>
        <p:nvSpPr>
          <p:cNvPr id="16" name="TextBox 15">
            <a:extLst>
              <a:ext uri="{FF2B5EF4-FFF2-40B4-BE49-F238E27FC236}">
                <a16:creationId xmlns="" xmlns:a16="http://schemas.microsoft.com/office/drawing/2014/main" id="{8D4FFC87-9145-4A86-9723-7745F49AAC23}"/>
              </a:ext>
            </a:extLst>
          </p:cNvPr>
          <p:cNvSpPr txBox="1"/>
          <p:nvPr/>
        </p:nvSpPr>
        <p:spPr>
          <a:xfrm>
            <a:off x="6832301" y="5088691"/>
            <a:ext cx="749123" cy="369332"/>
          </a:xfrm>
          <a:prstGeom prst="rect">
            <a:avLst/>
          </a:prstGeom>
          <a:noFill/>
        </p:spPr>
        <p:txBody>
          <a:bodyPr wrap="none" rtlCol="0">
            <a:spAutoFit/>
          </a:bodyPr>
          <a:lstStyle/>
          <a:p>
            <a:r>
              <a:rPr lang="en-US" b="1" dirty="0">
                <a:solidFill>
                  <a:schemeClr val="bg1"/>
                </a:solidFill>
              </a:rPr>
              <a:t>CT40</a:t>
            </a:r>
          </a:p>
        </p:txBody>
      </p:sp>
      <p:sp>
        <p:nvSpPr>
          <p:cNvPr id="19" name="TextBox 18">
            <a:extLst>
              <a:ext uri="{FF2B5EF4-FFF2-40B4-BE49-F238E27FC236}">
                <a16:creationId xmlns="" xmlns:a16="http://schemas.microsoft.com/office/drawing/2014/main" id="{3A9B0E53-1833-4DBF-94E3-749D57752F0B}"/>
              </a:ext>
            </a:extLst>
          </p:cNvPr>
          <p:cNvSpPr txBox="1"/>
          <p:nvPr/>
        </p:nvSpPr>
        <p:spPr>
          <a:xfrm>
            <a:off x="4760960" y="3373365"/>
            <a:ext cx="1574800" cy="461665"/>
          </a:xfrm>
          <a:prstGeom prst="rect">
            <a:avLst/>
          </a:prstGeom>
          <a:noFill/>
        </p:spPr>
        <p:txBody>
          <a:bodyPr wrap="square" rtlCol="0">
            <a:spAutoFit/>
          </a:bodyPr>
          <a:lstStyle/>
          <a:p>
            <a:pPr algn="ctr"/>
            <a:r>
              <a:rPr lang="en-US" sz="1200" dirty="0">
                <a:solidFill>
                  <a:schemeClr val="bg1"/>
                </a:solidFill>
              </a:rPr>
              <a:t>Mobility EDGE</a:t>
            </a:r>
          </a:p>
          <a:p>
            <a:pPr algn="ctr"/>
            <a:r>
              <a:rPr lang="en-US" sz="1200" dirty="0">
                <a:solidFill>
                  <a:schemeClr val="bg1"/>
                </a:solidFill>
              </a:rPr>
              <a:t>SOM</a:t>
            </a:r>
          </a:p>
        </p:txBody>
      </p:sp>
      <p:pic>
        <p:nvPicPr>
          <p:cNvPr id="20" name="Picture 6">
            <a:extLst>
              <a:ext uri="{FF2B5EF4-FFF2-40B4-BE49-F238E27FC236}">
                <a16:creationId xmlns="" xmlns:a16="http://schemas.microsoft.com/office/drawing/2014/main" id="{BA69B485-0DFF-490B-9BE6-9BB7CF62025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4488" r="35084"/>
          <a:stretch/>
        </p:blipFill>
        <p:spPr bwMode="auto">
          <a:xfrm>
            <a:off x="7782817" y="4819808"/>
            <a:ext cx="711484" cy="1315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descr="CN80new.png">
            <a:extLst>
              <a:ext uri="{FF2B5EF4-FFF2-40B4-BE49-F238E27FC236}">
                <a16:creationId xmlns="" xmlns:a16="http://schemas.microsoft.com/office/drawing/2014/main" id="{D80EF2AA-81C1-416A-A0CA-CB780BBCDD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29300" y="2916991"/>
            <a:ext cx="768926" cy="1934079"/>
          </a:xfrm>
          <a:prstGeom prst="rect">
            <a:avLst/>
          </a:prstGeom>
        </p:spPr>
      </p:pic>
    </p:spTree>
    <p:extLst>
      <p:ext uri="{BB962C8B-B14F-4D97-AF65-F5344CB8AC3E}">
        <p14:creationId xmlns:p14="http://schemas.microsoft.com/office/powerpoint/2010/main" val="97137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2650" y="108505"/>
            <a:ext cx="10958411" cy="498610"/>
          </a:xfrm>
        </p:spPr>
        <p:txBody>
          <a:bodyPr/>
          <a:lstStyle/>
          <a:p>
            <a:r>
              <a:rPr lang="ru-RU" dirty="0" smtClean="0"/>
              <a:t>Платформа </a:t>
            </a:r>
            <a:r>
              <a:rPr lang="en-US" dirty="0" smtClean="0"/>
              <a:t>EDA</a:t>
            </a:r>
            <a:r>
              <a:rPr lang="ru-RU" dirty="0"/>
              <a:t>:</a:t>
            </a:r>
            <a:r>
              <a:rPr lang="ru-RU" dirty="0" smtClean="0"/>
              <a:t> оптимальное решение для простых задач</a:t>
            </a:r>
            <a:endParaRPr lang="en-US" dirty="0"/>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35034" y="1875390"/>
            <a:ext cx="1994166" cy="3979773"/>
          </a:xfrm>
          <a:prstGeom prst="rect">
            <a:avLst/>
          </a:prstGeom>
        </p:spPr>
      </p:pic>
      <p:pic>
        <p:nvPicPr>
          <p:cNvPr id="8" name="Picture 7"/>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59756" y="1082710"/>
            <a:ext cx="2958335" cy="5071432"/>
          </a:xfrm>
          <a:prstGeom prst="rect">
            <a:avLst/>
          </a:prstGeom>
        </p:spPr>
      </p:pic>
      <p:pic>
        <p:nvPicPr>
          <p:cNvPr id="7" name="Picture 2" descr="Image result for eda50"/>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4423" t="4950" r="24307" b="2806"/>
          <a:stretch/>
        </p:blipFill>
        <p:spPr bwMode="auto">
          <a:xfrm>
            <a:off x="5921532" y="1875390"/>
            <a:ext cx="2057345" cy="36970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478313" y="914605"/>
            <a:ext cx="5618657" cy="5618657"/>
          </a:xfrm>
          <a:prstGeom prst="rect">
            <a:avLst/>
          </a:prstGeom>
        </p:spPr>
      </p:pic>
    </p:spTree>
    <p:extLst>
      <p:ext uri="{BB962C8B-B14F-4D97-AF65-F5344CB8AC3E}">
        <p14:creationId xmlns:p14="http://schemas.microsoft.com/office/powerpoint/2010/main" val="12455620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2650" y="108505"/>
            <a:ext cx="11143049" cy="498610"/>
          </a:xfrm>
        </p:spPr>
        <p:txBody>
          <a:bodyPr/>
          <a:lstStyle/>
          <a:p>
            <a:r>
              <a:rPr lang="en-US" dirty="0" smtClean="0"/>
              <a:t>Honeywell </a:t>
            </a:r>
            <a:r>
              <a:rPr lang="en-US" dirty="0" smtClean="0"/>
              <a:t>EDA +  </a:t>
            </a:r>
            <a:r>
              <a:rPr lang="en-US" dirty="0" err="1" smtClean="0"/>
              <a:t>Cleverence</a:t>
            </a:r>
            <a:r>
              <a:rPr lang="en-US" dirty="0" smtClean="0"/>
              <a:t> </a:t>
            </a:r>
            <a:r>
              <a:rPr lang="en-US" dirty="0"/>
              <a:t>«Mobile SMARTS: </a:t>
            </a:r>
            <a:r>
              <a:rPr lang="ru-RU" dirty="0"/>
              <a:t>Магазин 15» </a:t>
            </a:r>
            <a:r>
              <a:rPr lang="en-US" dirty="0"/>
              <a:t> </a:t>
            </a:r>
            <a:endParaRPr lang="en-US" dirty="0"/>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37857" y="1796260"/>
            <a:ext cx="1927550" cy="3846827"/>
          </a:xfrm>
          <a:prstGeom prst="rect">
            <a:avLst/>
          </a:prstGeom>
        </p:spPr>
      </p:pic>
      <p:pic>
        <p:nvPicPr>
          <p:cNvPr id="11" name="Picture 10"/>
          <p:cNvPicPr>
            <a:picLocks noChangeAspect="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24538" y="910344"/>
            <a:ext cx="5618657" cy="5618657"/>
          </a:xfrm>
          <a:prstGeom prst="rect">
            <a:avLst/>
          </a:prstGeom>
        </p:spPr>
      </p:pic>
      <p:pic>
        <p:nvPicPr>
          <p:cNvPr id="5122" name="Picture 2" descr="Clevere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9598" y="2495343"/>
            <a:ext cx="3048000" cy="552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1569" y="3490626"/>
            <a:ext cx="1784106" cy="247945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0497" y="1157018"/>
            <a:ext cx="2545396" cy="489017"/>
          </a:xfrm>
          <a:prstGeom prst="rect">
            <a:avLst/>
          </a:prstGeom>
        </p:spPr>
      </p:pic>
      <p:sp>
        <p:nvSpPr>
          <p:cNvPr id="15" name="Title 5"/>
          <p:cNvSpPr txBox="1">
            <a:spLocks/>
          </p:cNvSpPr>
          <p:nvPr/>
        </p:nvSpPr>
        <p:spPr bwMode="auto">
          <a:xfrm>
            <a:off x="5598290" y="1560601"/>
            <a:ext cx="863618" cy="86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lang="en-US" sz="2800" b="1" kern="1200" baseline="0">
                <a:solidFill>
                  <a:schemeClr val="tx1"/>
                </a:solidFill>
                <a:latin typeface="Arial" pitchFamily="34" charset="0"/>
                <a:ea typeface="Arial" charset="0"/>
                <a:cs typeface="Arial" pitchFamily="34" charset="0"/>
              </a:defRPr>
            </a:lvl1pPr>
            <a:lvl2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ru-RU" sz="6600" dirty="0" smtClean="0">
                <a:solidFill>
                  <a:srgbClr val="FF0000"/>
                </a:solidFill>
              </a:rPr>
              <a:t>+</a:t>
            </a:r>
            <a:r>
              <a:rPr lang="en-US" sz="6600" dirty="0" smtClean="0">
                <a:solidFill>
                  <a:srgbClr val="FF0000"/>
                </a:solidFill>
              </a:rPr>
              <a:t>  </a:t>
            </a:r>
            <a:endParaRPr lang="en-US" sz="6600" dirty="0">
              <a:solidFill>
                <a:srgbClr val="FF0000"/>
              </a:solidFill>
            </a:endParaRP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5171" y="1597464"/>
            <a:ext cx="717464" cy="71746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494" y="966166"/>
            <a:ext cx="717464" cy="717464"/>
          </a:xfrm>
          <a:prstGeom prst="rect">
            <a:avLst/>
          </a:prstGeom>
        </p:spPr>
      </p:pic>
    </p:spTree>
    <p:extLst>
      <p:ext uri="{BB962C8B-B14F-4D97-AF65-F5344CB8AC3E}">
        <p14:creationId xmlns:p14="http://schemas.microsoft.com/office/powerpoint/2010/main" val="30436970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70"/>
            <a:ext cx="10649357" cy="534097"/>
          </a:xfrm>
        </p:spPr>
        <p:txBody>
          <a:bodyPr/>
          <a:lstStyle/>
          <a:p>
            <a:r>
              <a:rPr lang="ru-RU" dirty="0" smtClean="0"/>
              <a:t>ПРИЛОЖЕНИЯ</a:t>
            </a:r>
            <a:r>
              <a:rPr lang="en-US" dirty="0" smtClean="0"/>
              <a:t> </a:t>
            </a:r>
            <a:r>
              <a:rPr lang="en-US" dirty="0" err="1" smtClean="0"/>
              <a:t>PowerTools</a:t>
            </a:r>
            <a:r>
              <a:rPr lang="en-US" dirty="0" smtClean="0"/>
              <a:t> </a:t>
            </a:r>
            <a:endParaRPr lang="ru-RU" dirty="0"/>
          </a:p>
        </p:txBody>
      </p:sp>
      <p:sp>
        <p:nvSpPr>
          <p:cNvPr id="8" name="Text Placeholder 2"/>
          <p:cNvSpPr>
            <a:spLocks noGrp="1"/>
          </p:cNvSpPr>
          <p:nvPr>
            <p:ph type="body" sz="quarter" idx="10"/>
          </p:nvPr>
        </p:nvSpPr>
        <p:spPr>
          <a:xfrm>
            <a:off x="3171828" y="1019295"/>
            <a:ext cx="3613286" cy="5087452"/>
          </a:xfrm>
        </p:spPr>
        <p:txBody>
          <a:bodyPr/>
          <a:lstStyle/>
          <a:p>
            <a:pPr lvl="1"/>
            <a:endParaRPr lang="en-US" sz="1500" dirty="0"/>
          </a:p>
          <a:p>
            <a:pPr lvl="1"/>
            <a:endParaRPr lang="en-US" sz="1500" dirty="0"/>
          </a:p>
        </p:txBody>
      </p:sp>
      <p:sp>
        <p:nvSpPr>
          <p:cNvPr id="9" name="Rectangle 8"/>
          <p:cNvSpPr/>
          <p:nvPr/>
        </p:nvSpPr>
        <p:spPr>
          <a:xfrm>
            <a:off x="263768" y="853858"/>
            <a:ext cx="11790485" cy="6021648"/>
          </a:xfrm>
          <a:prstGeom prst="rect">
            <a:avLst/>
          </a:prstGeom>
        </p:spPr>
        <p:txBody>
          <a:bodyPr wrap="square">
            <a:spAutoFit/>
          </a:bodyPr>
          <a:lstStyle/>
          <a:p>
            <a:pPr>
              <a:defRPr/>
            </a:pPr>
            <a:r>
              <a:rPr lang="en-US" altLang="zh-CN" sz="2400" b="1" dirty="0" err="1">
                <a:ea typeface="宋体" panose="02010600030101010101" pitchFamily="2" charset="-122"/>
              </a:rPr>
              <a:t>KeyRemap</a:t>
            </a:r>
            <a:r>
              <a:rPr lang="en-US" altLang="zh-CN" sz="2400" dirty="0">
                <a:ea typeface="宋体" panose="02010600030101010101" pitchFamily="2" charset="-122"/>
              </a:rPr>
              <a:t> </a:t>
            </a:r>
            <a:r>
              <a:rPr lang="en-US" altLang="zh-CN" sz="2400" dirty="0" smtClean="0">
                <a:ea typeface="宋体" panose="02010600030101010101" pitchFamily="2" charset="-122"/>
              </a:rPr>
              <a:t>–</a:t>
            </a:r>
            <a:r>
              <a:rPr lang="ru-RU" altLang="zh-CN" sz="2400" dirty="0" smtClean="0">
                <a:ea typeface="宋体" panose="02010600030101010101" pitchFamily="2" charset="-122"/>
              </a:rPr>
              <a:t>   ремапинг </a:t>
            </a:r>
            <a:r>
              <a:rPr lang="ru-RU" altLang="zh-CN" sz="2400" dirty="0">
                <a:ea typeface="宋体" panose="02010600030101010101" pitchFamily="2" charset="-122"/>
              </a:rPr>
              <a:t>клавиш доступен</a:t>
            </a:r>
            <a:r>
              <a:rPr lang="en-US" altLang="zh-CN" sz="2400" dirty="0">
                <a:ea typeface="宋体" panose="02010600030101010101" pitchFamily="2" charset="-122"/>
              </a:rPr>
              <a:t> </a:t>
            </a:r>
            <a:r>
              <a:rPr lang="ru-RU" altLang="zh-CN" sz="2400" dirty="0">
                <a:ea typeface="宋体" panose="02010600030101010101" pitchFamily="2" charset="-122"/>
              </a:rPr>
              <a:t>только для левой </a:t>
            </a:r>
            <a:r>
              <a:rPr lang="ru-RU" altLang="zh-CN" sz="2400" dirty="0" smtClean="0">
                <a:ea typeface="宋体" panose="02010600030101010101" pitchFamily="2" charset="-122"/>
              </a:rPr>
              <a:t>и правой </a:t>
            </a:r>
            <a:r>
              <a:rPr lang="ru-RU" altLang="zh-CN" sz="2400" dirty="0">
                <a:ea typeface="宋体" panose="02010600030101010101" pitchFamily="2" charset="-122"/>
              </a:rPr>
              <a:t>кнопки </a:t>
            </a:r>
            <a:r>
              <a:rPr lang="ru-RU" altLang="zh-CN" sz="2400" dirty="0" smtClean="0">
                <a:ea typeface="宋体" panose="02010600030101010101" pitchFamily="2" charset="-122"/>
              </a:rPr>
              <a:t>    </a:t>
            </a:r>
          </a:p>
          <a:p>
            <a:pPr>
              <a:defRPr/>
            </a:pPr>
            <a:r>
              <a:rPr lang="ru-RU" altLang="zh-CN" sz="2400" dirty="0">
                <a:ea typeface="宋体" panose="02010600030101010101" pitchFamily="2" charset="-122"/>
              </a:rPr>
              <a:t> </a:t>
            </a:r>
            <a:r>
              <a:rPr lang="ru-RU" altLang="zh-CN" sz="2400" dirty="0" smtClean="0">
                <a:ea typeface="宋体" panose="02010600030101010101" pitchFamily="2" charset="-122"/>
              </a:rPr>
              <a:t>                        </a:t>
            </a:r>
            <a:r>
              <a:rPr lang="ru-RU" altLang="zh-CN" sz="2400" dirty="0" smtClean="0">
                <a:ea typeface="宋体" panose="02010600030101010101" pitchFamily="2" charset="-122"/>
              </a:rPr>
              <a:t>сканирования</a:t>
            </a:r>
            <a:r>
              <a:rPr lang="en-US" altLang="zh-CN" sz="2400" dirty="0" smtClean="0">
                <a:ea typeface="宋体" panose="02010600030101010101" pitchFamily="2" charset="-122"/>
              </a:rPr>
              <a:t> </a:t>
            </a:r>
            <a:endParaRPr lang="en-US" altLang="zh-CN" sz="2400" dirty="0">
              <a:ea typeface="宋体" panose="02010600030101010101" pitchFamily="2" charset="-122"/>
            </a:endParaRPr>
          </a:p>
          <a:p>
            <a:pPr>
              <a:defRPr/>
            </a:pPr>
            <a:r>
              <a:rPr lang="en-US" altLang="zh-CN" sz="2400" b="1" dirty="0">
                <a:ea typeface="宋体" panose="02010600030101010101" pitchFamily="2" charset="-122"/>
              </a:rPr>
              <a:t>Battery LED </a:t>
            </a:r>
            <a:r>
              <a:rPr lang="en-US" altLang="zh-CN" sz="2400" dirty="0">
                <a:ea typeface="宋体" panose="02010600030101010101" pitchFamily="2" charset="-122"/>
              </a:rPr>
              <a:t>– </a:t>
            </a:r>
            <a:r>
              <a:rPr lang="ru-RU" altLang="zh-CN" sz="2400" dirty="0">
                <a:ea typeface="宋体" panose="02010600030101010101" pitchFamily="2" charset="-122"/>
              </a:rPr>
              <a:t>3 настройки индикации зарядки: </a:t>
            </a:r>
            <a:r>
              <a:rPr lang="en-US" altLang="zh-CN" sz="2400" dirty="0">
                <a:ea typeface="宋体" panose="02010600030101010101" pitchFamily="2" charset="-122"/>
              </a:rPr>
              <a:t>Default battery</a:t>
            </a:r>
            <a:r>
              <a:rPr lang="en-US" altLang="zh-CN" sz="2400" dirty="0" smtClean="0">
                <a:ea typeface="宋体" panose="02010600030101010101" pitchFamily="2" charset="-122"/>
              </a:rPr>
              <a:t>,</a:t>
            </a:r>
            <a:r>
              <a:rPr lang="ru-RU" altLang="zh-CN" sz="2400" dirty="0" smtClean="0">
                <a:ea typeface="宋体" panose="02010600030101010101" pitchFamily="2" charset="-122"/>
              </a:rPr>
              <a:t> </a:t>
            </a:r>
            <a:r>
              <a:rPr lang="en-US" altLang="zh-CN" sz="2400" dirty="0" smtClean="0">
                <a:ea typeface="宋体" panose="02010600030101010101" pitchFamily="2" charset="-122"/>
              </a:rPr>
              <a:t>HSM </a:t>
            </a:r>
            <a:r>
              <a:rPr lang="en-US" altLang="zh-CN" sz="2400" dirty="0">
                <a:ea typeface="宋体" panose="02010600030101010101" pitchFamily="2" charset="-122"/>
              </a:rPr>
              <a:t>battery </a:t>
            </a:r>
            <a:r>
              <a:rPr lang="ru-RU" altLang="zh-CN" sz="2400" dirty="0">
                <a:ea typeface="宋体" panose="02010600030101010101" pitchFamily="2" charset="-122"/>
              </a:rPr>
              <a:t>или</a:t>
            </a:r>
            <a:r>
              <a:rPr lang="en-US" altLang="zh-CN" sz="2400" dirty="0">
                <a:ea typeface="宋体" panose="02010600030101010101" pitchFamily="2" charset="-122"/>
              </a:rPr>
              <a:t> </a:t>
            </a:r>
            <a:endParaRPr lang="ru-RU" altLang="zh-CN" sz="2400" dirty="0" smtClean="0">
              <a:ea typeface="宋体" panose="02010600030101010101" pitchFamily="2" charset="-122"/>
            </a:endParaRPr>
          </a:p>
          <a:p>
            <a:pPr>
              <a:defRPr/>
            </a:pPr>
            <a:r>
              <a:rPr lang="ru-RU" altLang="zh-CN" sz="2400" dirty="0">
                <a:ea typeface="宋体" panose="02010600030101010101" pitchFamily="2" charset="-122"/>
              </a:rPr>
              <a:t> </a:t>
            </a:r>
            <a:r>
              <a:rPr lang="ru-RU" altLang="zh-CN" sz="2400" dirty="0" smtClean="0">
                <a:ea typeface="宋体" panose="02010600030101010101" pitchFamily="2" charset="-122"/>
              </a:rPr>
              <a:t>                        </a:t>
            </a:r>
            <a:r>
              <a:rPr lang="en-US" altLang="zh-CN" sz="2400" dirty="0" smtClean="0">
                <a:ea typeface="宋体" panose="02010600030101010101" pitchFamily="2" charset="-122"/>
              </a:rPr>
              <a:t>No </a:t>
            </a:r>
            <a:r>
              <a:rPr lang="en-US" altLang="zh-CN" sz="2400" dirty="0">
                <a:ea typeface="宋体" panose="02010600030101010101" pitchFamily="2" charset="-122"/>
              </a:rPr>
              <a:t>Battery</a:t>
            </a:r>
          </a:p>
          <a:p>
            <a:pPr>
              <a:defRPr/>
            </a:pPr>
            <a:r>
              <a:rPr lang="en-US" altLang="zh-CN" sz="2400" b="1" dirty="0">
                <a:ea typeface="宋体" panose="02010600030101010101" pitchFamily="2" charset="-122"/>
              </a:rPr>
              <a:t>Scanning</a:t>
            </a:r>
            <a:r>
              <a:rPr lang="en-US" altLang="zh-CN" sz="2400" dirty="0">
                <a:ea typeface="宋体" panose="02010600030101010101" pitchFamily="2" charset="-122"/>
              </a:rPr>
              <a:t> –</a:t>
            </a:r>
            <a:r>
              <a:rPr lang="ru-RU" altLang="zh-CN" sz="2400" dirty="0">
                <a:ea typeface="宋体" panose="02010600030101010101" pitchFamily="2" charset="-122"/>
              </a:rPr>
              <a:t> </a:t>
            </a:r>
            <a:r>
              <a:rPr lang="en-US" altLang="zh-CN" sz="2400" dirty="0" smtClean="0">
                <a:ea typeface="宋体" panose="02010600030101010101" pitchFamily="2" charset="-122"/>
              </a:rPr>
              <a:t>	</a:t>
            </a:r>
            <a:r>
              <a:rPr lang="ru-RU" altLang="zh-CN" sz="2400" dirty="0" smtClean="0">
                <a:ea typeface="宋体" panose="02010600030101010101" pitchFamily="2" charset="-122"/>
              </a:rPr>
              <a:t>   настройки </a:t>
            </a:r>
            <a:r>
              <a:rPr lang="ru-RU" altLang="zh-CN" sz="2400" dirty="0">
                <a:ea typeface="宋体" panose="02010600030101010101" pitchFamily="2" charset="-122"/>
              </a:rPr>
              <a:t>и утилиты</a:t>
            </a:r>
            <a:r>
              <a:rPr lang="en-US" altLang="zh-CN" sz="2400" dirty="0">
                <a:ea typeface="宋体" panose="02010600030101010101" pitchFamily="2" charset="-122"/>
              </a:rPr>
              <a:t> </a:t>
            </a:r>
            <a:r>
              <a:rPr lang="ru-RU" altLang="zh-CN" sz="2400" dirty="0">
                <a:ea typeface="宋体" panose="02010600030101010101" pitchFamily="2" charset="-122"/>
              </a:rPr>
              <a:t>сканирующего модуля</a:t>
            </a:r>
            <a:endParaRPr lang="en-US" altLang="zh-CN" sz="2400" dirty="0">
              <a:ea typeface="宋体" panose="02010600030101010101" pitchFamily="2" charset="-122"/>
            </a:endParaRPr>
          </a:p>
          <a:p>
            <a:pPr>
              <a:defRPr/>
            </a:pPr>
            <a:endParaRPr lang="ru-RU" altLang="zh-CN" sz="2400" b="1" dirty="0" smtClean="0">
              <a:ea typeface="宋体" panose="02010600030101010101" pitchFamily="2" charset="-122"/>
            </a:endParaRPr>
          </a:p>
          <a:p>
            <a:pPr>
              <a:defRPr/>
            </a:pPr>
            <a:r>
              <a:rPr lang="en-US" altLang="zh-CN" sz="2400" b="1" dirty="0" smtClean="0">
                <a:ea typeface="宋体" panose="02010600030101010101" pitchFamily="2" charset="-122"/>
              </a:rPr>
              <a:t>Logger</a:t>
            </a:r>
            <a:r>
              <a:rPr lang="en-US" altLang="zh-CN" sz="2400" dirty="0" smtClean="0">
                <a:ea typeface="宋体" panose="02010600030101010101" pitchFamily="2" charset="-122"/>
              </a:rPr>
              <a:t> </a:t>
            </a:r>
            <a:r>
              <a:rPr lang="en-US" altLang="zh-CN" sz="2400" dirty="0">
                <a:ea typeface="宋体" panose="02010600030101010101" pitchFamily="2" charset="-122"/>
              </a:rPr>
              <a:t>– </a:t>
            </a:r>
            <a:r>
              <a:rPr lang="en-US" altLang="zh-CN" sz="2400" dirty="0" smtClean="0">
                <a:ea typeface="宋体" panose="02010600030101010101" pitchFamily="2" charset="-122"/>
              </a:rPr>
              <a:t>		</a:t>
            </a:r>
            <a:r>
              <a:rPr lang="ru-RU" altLang="zh-CN" sz="2400" dirty="0" smtClean="0">
                <a:ea typeface="宋体" panose="02010600030101010101" pitchFamily="2" charset="-122"/>
              </a:rPr>
              <a:t>   запись </a:t>
            </a:r>
            <a:r>
              <a:rPr lang="ru-RU" altLang="zh-CN" sz="2400" dirty="0">
                <a:ea typeface="宋体" panose="02010600030101010101" pitchFamily="2" charset="-122"/>
              </a:rPr>
              <a:t>лог файла</a:t>
            </a:r>
          </a:p>
          <a:p>
            <a:pPr>
              <a:defRPr/>
            </a:pPr>
            <a:endParaRPr lang="ru-RU" altLang="zh-CN" sz="2400" b="1" dirty="0" smtClean="0">
              <a:ea typeface="宋体" panose="02010600030101010101" pitchFamily="2" charset="-122"/>
            </a:endParaRPr>
          </a:p>
          <a:p>
            <a:pPr>
              <a:defRPr/>
            </a:pPr>
            <a:r>
              <a:rPr lang="en-US" altLang="zh-CN" sz="2400" b="1" dirty="0" err="1" smtClean="0">
                <a:ea typeface="宋体" panose="02010600030101010101" pitchFamily="2" charset="-122"/>
              </a:rPr>
              <a:t>AutoInstall</a:t>
            </a:r>
            <a:r>
              <a:rPr lang="ru-RU" altLang="zh-CN" sz="2400" dirty="0" smtClean="0">
                <a:ea typeface="宋体" panose="02010600030101010101" pitchFamily="2" charset="-122"/>
              </a:rPr>
              <a:t> </a:t>
            </a:r>
            <a:r>
              <a:rPr lang="ru-RU" altLang="zh-CN" sz="2400" dirty="0">
                <a:ea typeface="宋体" panose="02010600030101010101" pitchFamily="2" charset="-122"/>
              </a:rPr>
              <a:t>– </a:t>
            </a:r>
            <a:r>
              <a:rPr lang="ru-RU" altLang="zh-CN" sz="2400" dirty="0" smtClean="0">
                <a:ea typeface="宋体" panose="02010600030101010101" pitchFamily="2" charset="-122"/>
              </a:rPr>
              <a:t>  автоматическая </a:t>
            </a:r>
            <a:r>
              <a:rPr lang="ru-RU" altLang="zh-CN" sz="2400" dirty="0">
                <a:ea typeface="宋体" panose="02010600030101010101" pitchFamily="2" charset="-122"/>
              </a:rPr>
              <a:t>установка </a:t>
            </a:r>
            <a:r>
              <a:rPr lang="en-US" altLang="zh-CN" sz="2400" dirty="0" err="1">
                <a:ea typeface="宋体" panose="02010600030101010101" pitchFamily="2" charset="-122"/>
              </a:rPr>
              <a:t>apk</a:t>
            </a:r>
            <a:r>
              <a:rPr lang="en-US" altLang="zh-CN" sz="2400" dirty="0">
                <a:ea typeface="宋体" panose="02010600030101010101" pitchFamily="2" charset="-122"/>
              </a:rPr>
              <a:t> </a:t>
            </a:r>
            <a:r>
              <a:rPr lang="ru-RU" altLang="zh-CN" sz="2400" dirty="0">
                <a:ea typeface="宋体" panose="02010600030101010101" pitchFamily="2" charset="-122"/>
              </a:rPr>
              <a:t>файлов</a:t>
            </a:r>
          </a:p>
          <a:p>
            <a:pPr>
              <a:defRPr/>
            </a:pPr>
            <a:endParaRPr lang="ru-RU" altLang="zh-CN" sz="2400" b="1" dirty="0" smtClean="0">
              <a:ea typeface="宋体" panose="02010600030101010101" pitchFamily="2" charset="-122"/>
            </a:endParaRPr>
          </a:p>
          <a:p>
            <a:pPr>
              <a:defRPr/>
            </a:pPr>
            <a:r>
              <a:rPr lang="en-US" altLang="zh-CN" sz="2400" b="1" dirty="0" smtClean="0">
                <a:ea typeface="宋体" panose="02010600030101010101" pitchFamily="2" charset="-122"/>
              </a:rPr>
              <a:t>Demos</a:t>
            </a:r>
            <a:r>
              <a:rPr lang="en-US" altLang="zh-CN" sz="2400" dirty="0" smtClean="0">
                <a:ea typeface="宋体" panose="02010600030101010101" pitchFamily="2" charset="-122"/>
              </a:rPr>
              <a:t> </a:t>
            </a:r>
            <a:r>
              <a:rPr lang="en-US" altLang="zh-CN" sz="2400" dirty="0">
                <a:ea typeface="宋体" panose="02010600030101010101" pitchFamily="2" charset="-122"/>
              </a:rPr>
              <a:t>–</a:t>
            </a:r>
            <a:r>
              <a:rPr lang="ru-RU" altLang="zh-CN" sz="2400" dirty="0">
                <a:ea typeface="宋体" panose="02010600030101010101" pitchFamily="2" charset="-122"/>
              </a:rPr>
              <a:t> </a:t>
            </a:r>
            <a:r>
              <a:rPr lang="en-US" altLang="zh-CN" sz="2400" dirty="0" smtClean="0">
                <a:ea typeface="宋体" panose="02010600030101010101" pitchFamily="2" charset="-122"/>
              </a:rPr>
              <a:t>		</a:t>
            </a:r>
            <a:r>
              <a:rPr lang="ru-RU" altLang="zh-CN" sz="2400" dirty="0" smtClean="0">
                <a:ea typeface="宋体" panose="02010600030101010101" pitchFamily="2" charset="-122"/>
              </a:rPr>
              <a:t>   демонстрационные </a:t>
            </a:r>
            <a:r>
              <a:rPr lang="ru-RU" altLang="zh-CN" sz="2400" dirty="0">
                <a:ea typeface="宋体" panose="02010600030101010101" pitchFamily="2" charset="-122"/>
              </a:rPr>
              <a:t>приложения для </a:t>
            </a:r>
            <a:r>
              <a:rPr lang="ru-RU" altLang="zh-CN" sz="2400" dirty="0" smtClean="0">
                <a:ea typeface="宋体" panose="02010600030101010101" pitchFamily="2" charset="-122"/>
              </a:rPr>
              <a:t>модулей устройства</a:t>
            </a:r>
            <a:endParaRPr lang="en-US" altLang="zh-CN" sz="2400" dirty="0" smtClean="0">
              <a:ea typeface="宋体" panose="02010600030101010101" pitchFamily="2" charset="-122"/>
            </a:endParaRPr>
          </a:p>
          <a:p>
            <a:pPr>
              <a:defRPr/>
            </a:pPr>
            <a:endParaRPr lang="ru-RU" altLang="zh-CN" sz="2400" b="1" dirty="0" smtClean="0">
              <a:ea typeface="宋体" panose="02010600030101010101" pitchFamily="2" charset="-122"/>
            </a:endParaRPr>
          </a:p>
          <a:p>
            <a:pPr>
              <a:defRPr/>
            </a:pPr>
            <a:r>
              <a:rPr lang="en-US" altLang="zh-CN" sz="2400" b="1" dirty="0" smtClean="0">
                <a:ea typeface="宋体" panose="02010600030101010101" pitchFamily="2" charset="-122"/>
              </a:rPr>
              <a:t>Tuner </a:t>
            </a:r>
            <a:r>
              <a:rPr lang="en-US" altLang="zh-CN" sz="2400" b="1" dirty="0" smtClean="0">
                <a:ea typeface="宋体" panose="02010600030101010101" pitchFamily="2" charset="-122"/>
              </a:rPr>
              <a:t>UI </a:t>
            </a:r>
            <a:r>
              <a:rPr lang="en-US" altLang="zh-CN" sz="2400" dirty="0" smtClean="0">
                <a:ea typeface="宋体" panose="02010600030101010101" pitchFamily="2" charset="-122"/>
              </a:rPr>
              <a:t>-  </a:t>
            </a:r>
            <a:r>
              <a:rPr lang="ru-RU" altLang="zh-CN" sz="2400" dirty="0" smtClean="0">
                <a:ea typeface="宋体" panose="02010600030101010101" pitchFamily="2" charset="-122"/>
              </a:rPr>
              <a:t>      конфигуратор </a:t>
            </a:r>
            <a:r>
              <a:rPr lang="ru-RU" altLang="zh-CN" sz="2400" dirty="0" smtClean="0">
                <a:ea typeface="宋体" panose="02010600030101010101" pitchFamily="2" charset="-122"/>
              </a:rPr>
              <a:t>оболочки и диспетчер приложений</a:t>
            </a:r>
            <a:endParaRPr lang="en-US" altLang="zh-CN" sz="2400" dirty="0" smtClean="0">
              <a:ea typeface="宋体" panose="02010600030101010101" pitchFamily="2" charset="-122"/>
            </a:endParaRPr>
          </a:p>
          <a:p>
            <a:pPr>
              <a:defRPr/>
            </a:pPr>
            <a:endParaRPr lang="en-US" altLang="zh-CN" sz="2400" dirty="0">
              <a:ea typeface="宋体" panose="02010600030101010101" pitchFamily="2" charset="-122"/>
            </a:endParaRPr>
          </a:p>
          <a:p>
            <a:pPr marL="0" indent="0">
              <a:buNone/>
              <a:defRPr/>
            </a:pPr>
            <a:endParaRPr lang="en-US" altLang="zh-CN" sz="2400" dirty="0">
              <a:ea typeface="宋体" panose="02010600030101010101" pitchFamily="2" charset="-122"/>
            </a:endParaRPr>
          </a:p>
          <a:p>
            <a:pPr marL="119057" indent="-119057">
              <a:lnSpc>
                <a:spcPct val="95000"/>
              </a:lnSpc>
              <a:spcBef>
                <a:spcPts val="300"/>
              </a:spcBef>
              <a:buClr>
                <a:schemeClr val="accent1"/>
              </a:buClr>
              <a:buFont typeface="Arial"/>
              <a:buChar char="•"/>
              <a:defRPr/>
            </a:pPr>
            <a:endParaRPr lang="ru-RU" sz="2400" dirty="0"/>
          </a:p>
        </p:txBody>
      </p:sp>
    </p:spTree>
    <p:extLst>
      <p:ext uri="{BB962C8B-B14F-4D97-AF65-F5344CB8AC3E}">
        <p14:creationId xmlns:p14="http://schemas.microsoft.com/office/powerpoint/2010/main" val="5860164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 y="-21860"/>
            <a:ext cx="10649357" cy="534097"/>
          </a:xfrm>
        </p:spPr>
        <p:txBody>
          <a:bodyPr/>
          <a:lstStyle/>
          <a:p>
            <a:r>
              <a:rPr lang="ru-RU" dirty="0"/>
              <a:t>ПРИЛОЖЕНИЯ </a:t>
            </a:r>
            <a:r>
              <a:rPr lang="en-US" dirty="0" err="1" smtClean="0"/>
              <a:t>PowerTools</a:t>
            </a:r>
            <a:endParaRPr lang="ru-RU" dirty="0"/>
          </a:p>
        </p:txBody>
      </p:sp>
      <p:sp>
        <p:nvSpPr>
          <p:cNvPr id="9" name="Rectangle 8"/>
          <p:cNvSpPr/>
          <p:nvPr/>
        </p:nvSpPr>
        <p:spPr>
          <a:xfrm>
            <a:off x="596349" y="1125337"/>
            <a:ext cx="11184834" cy="1963614"/>
          </a:xfrm>
          <a:prstGeom prst="rect">
            <a:avLst/>
          </a:prstGeom>
        </p:spPr>
        <p:txBody>
          <a:bodyPr wrap="square">
            <a:spAutoFit/>
          </a:bodyPr>
          <a:lstStyle/>
          <a:p>
            <a:pPr>
              <a:defRPr/>
            </a:pPr>
            <a:r>
              <a:rPr lang="en-US" altLang="zh-CN" sz="2800" dirty="0" smtClean="0">
                <a:ea typeface="宋体" panose="02010600030101010101" pitchFamily="2" charset="-122"/>
              </a:rPr>
              <a:t>EZ </a:t>
            </a:r>
            <a:r>
              <a:rPr lang="en-US" altLang="zh-CN" sz="2800" dirty="0" err="1" smtClean="0">
                <a:ea typeface="宋体" panose="02010600030101010101" pitchFamily="2" charset="-122"/>
              </a:rPr>
              <a:t>config</a:t>
            </a:r>
            <a:r>
              <a:rPr lang="en-US" altLang="zh-CN" sz="2800" dirty="0" smtClean="0">
                <a:ea typeface="宋体" panose="02010600030101010101" pitchFamily="2" charset="-122"/>
              </a:rPr>
              <a:t> 												</a:t>
            </a:r>
            <a:r>
              <a:rPr lang="ru-RU" sz="2800" dirty="0" smtClean="0"/>
              <a:t>Provisioning</a:t>
            </a:r>
            <a:endParaRPr lang="en-US" sz="2800" dirty="0" smtClean="0"/>
          </a:p>
          <a:p>
            <a:pPr>
              <a:defRPr/>
            </a:pPr>
            <a:endParaRPr lang="en-US" altLang="zh-CN" sz="2800" dirty="0">
              <a:ea typeface="宋体" panose="02010600030101010101" pitchFamily="2" charset="-122"/>
            </a:endParaRPr>
          </a:p>
          <a:p>
            <a:pPr>
              <a:defRPr/>
            </a:pPr>
            <a:endParaRPr lang="en-US" altLang="zh-CN" sz="2800" dirty="0">
              <a:ea typeface="宋体" panose="02010600030101010101" pitchFamily="2" charset="-122"/>
            </a:endParaRPr>
          </a:p>
          <a:p>
            <a:pPr marL="0" indent="0">
              <a:buNone/>
              <a:defRPr/>
            </a:pPr>
            <a:endParaRPr lang="en-US" altLang="zh-CN" dirty="0">
              <a:ea typeface="宋体" panose="02010600030101010101" pitchFamily="2" charset="-122"/>
            </a:endParaRPr>
          </a:p>
          <a:p>
            <a:pPr marL="119057" indent="-119057">
              <a:lnSpc>
                <a:spcPct val="95000"/>
              </a:lnSpc>
              <a:spcBef>
                <a:spcPts val="300"/>
              </a:spcBef>
              <a:buClr>
                <a:schemeClr val="accent1"/>
              </a:buClr>
              <a:buFont typeface="Arial"/>
              <a:buChar char="•"/>
              <a:defRPr/>
            </a:pPr>
            <a:endParaRPr lang="ru-RU"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629" y="1765393"/>
            <a:ext cx="3455135" cy="1283370"/>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7803" y="1916988"/>
            <a:ext cx="3824469" cy="1466086"/>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47803" y="3774778"/>
            <a:ext cx="3649526" cy="2156596"/>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4996" y="2640073"/>
            <a:ext cx="4184740" cy="1336828"/>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4996" y="3976901"/>
            <a:ext cx="3507795" cy="2585062"/>
          </a:xfrm>
          <a:prstGeom prst="rect">
            <a:avLst/>
          </a:prstGeom>
        </p:spPr>
      </p:pic>
    </p:spTree>
    <p:extLst>
      <p:ext uri="{BB962C8B-B14F-4D97-AF65-F5344CB8AC3E}">
        <p14:creationId xmlns:p14="http://schemas.microsoft.com/office/powerpoint/2010/main" val="2182555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9CAEA5-0115-4CAD-9B37-781DBB5E09DE}"/>
              </a:ext>
            </a:extLst>
          </p:cNvPr>
          <p:cNvSpPr>
            <a:spLocks noGrp="1"/>
          </p:cNvSpPr>
          <p:nvPr>
            <p:ph type="title"/>
          </p:nvPr>
        </p:nvSpPr>
        <p:spPr>
          <a:xfrm>
            <a:off x="436857" y="235491"/>
            <a:ext cx="10523336" cy="498475"/>
          </a:xfrm>
        </p:spPr>
        <p:txBody>
          <a:bodyPr/>
          <a:lstStyle/>
          <a:p>
            <a:r>
              <a:rPr lang="ru-RU" dirty="0"/>
              <a:t>Цифровые технологии в центре внимания </a:t>
            </a:r>
            <a:r>
              <a:rPr lang="en-US" dirty="0"/>
              <a:t>Honeywell</a:t>
            </a:r>
            <a:endParaRPr lang="ru-RU" dirty="0"/>
          </a:p>
        </p:txBody>
      </p:sp>
      <p:sp>
        <p:nvSpPr>
          <p:cNvPr id="3" name="Slide Number Placeholder 2">
            <a:extLst>
              <a:ext uri="{FF2B5EF4-FFF2-40B4-BE49-F238E27FC236}">
                <a16:creationId xmlns="" xmlns:a16="http://schemas.microsoft.com/office/drawing/2014/main" id="{4B08DFE2-25FC-42E7-B8F6-8B9E3573E80D}"/>
              </a:ext>
            </a:extLst>
          </p:cNvPr>
          <p:cNvSpPr>
            <a:spLocks noGrp="1"/>
          </p:cNvSpPr>
          <p:nvPr>
            <p:ph type="sldNum" sz="quarter" idx="10"/>
          </p:nvPr>
        </p:nvSpPr>
        <p:spPr/>
        <p:txBody>
          <a:bodyPr/>
          <a:lstStyle/>
          <a:p>
            <a:pPr>
              <a:defRPr/>
            </a:pPr>
            <a:fld id="{521D1E3F-96BE-4EC6-B772-60D92C1E53EA}" type="slidenum">
              <a:rPr lang="en-US" smtClean="0">
                <a:solidFill>
                  <a:srgbClr val="FFFFFF"/>
                </a:solidFill>
              </a:rPr>
              <a:pPr>
                <a:defRPr/>
              </a:pPr>
              <a:t>1</a:t>
            </a:fld>
            <a:endParaRPr lang="en-US" dirty="0">
              <a:solidFill>
                <a:srgbClr val="FFFFFF"/>
              </a:solidFill>
            </a:endParaRPr>
          </a:p>
        </p:txBody>
      </p:sp>
      <p:pic>
        <p:nvPicPr>
          <p:cNvPr id="4" name="Picture 6" descr="Image result for workflow honeywell solutions movilizer">
            <a:extLst>
              <a:ext uri="{FF2B5EF4-FFF2-40B4-BE49-F238E27FC236}">
                <a16:creationId xmlns="" xmlns:a16="http://schemas.microsoft.com/office/drawing/2014/main" id="{93A50A5B-0D77-4449-9BD7-86A8AA19A3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151"/>
          <a:stretch/>
        </p:blipFill>
        <p:spPr bwMode="auto">
          <a:xfrm>
            <a:off x="3437397" y="1394910"/>
            <a:ext cx="2612674" cy="35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6" descr="Image result for maintenance and inspection honeywell">
            <a:extLst>
              <a:ext uri="{FF2B5EF4-FFF2-40B4-BE49-F238E27FC236}">
                <a16:creationId xmlns="" xmlns:a16="http://schemas.microsoft.com/office/drawing/2014/main" id="{32199F52-056F-4D60-BE75-8A1D3956F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957"/>
          <a:stretch/>
        </p:blipFill>
        <p:spPr bwMode="auto">
          <a:xfrm>
            <a:off x="436857" y="1564569"/>
            <a:ext cx="2784531" cy="333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
            <a:extLst>
              <a:ext uri="{FF2B5EF4-FFF2-40B4-BE49-F238E27FC236}">
                <a16:creationId xmlns="" xmlns:a16="http://schemas.microsoft.com/office/drawing/2014/main" id="{E686D5D3-711C-49C0-9159-7DCB7AC721FE}"/>
              </a:ext>
            </a:extLst>
          </p:cNvPr>
          <p:cNvGrpSpPr>
            <a:grpSpLocks/>
          </p:cNvGrpSpPr>
          <p:nvPr/>
        </p:nvGrpSpPr>
        <p:grpSpPr bwMode="auto">
          <a:xfrm>
            <a:off x="271463" y="1129367"/>
            <a:ext cx="2974975" cy="772004"/>
            <a:chOff x="271463" y="1223963"/>
            <a:chExt cx="2974975" cy="756696"/>
          </a:xfrm>
        </p:grpSpPr>
        <p:sp>
          <p:nvSpPr>
            <p:cNvPr id="7" name="Round Diagonal Corner Rectangle 11">
              <a:extLst>
                <a:ext uri="{FF2B5EF4-FFF2-40B4-BE49-F238E27FC236}">
                  <a16:creationId xmlns="" xmlns:a16="http://schemas.microsoft.com/office/drawing/2014/main" id="{86B87990-DEB5-4900-BD9A-9B6B11FBC5B1}"/>
                </a:ext>
              </a:extLst>
            </p:cNvPr>
            <p:cNvSpPr/>
            <p:nvPr/>
          </p:nvSpPr>
          <p:spPr>
            <a:xfrm>
              <a:off x="503238" y="1223963"/>
              <a:ext cx="2743200" cy="756696"/>
            </a:xfrm>
            <a:prstGeom prst="round2DiagRect">
              <a:avLst>
                <a:gd name="adj1" fmla="val 0"/>
                <a:gd name="adj2" fmla="val 41863"/>
              </a:avLst>
            </a:prstGeom>
            <a:solidFill>
              <a:srgbClr val="116DAC"/>
            </a:solidFill>
            <a:ln w="12700">
              <a:noFill/>
            </a:ln>
            <a:effectLst>
              <a:outerShdw blurRad="114300" dist="38100" dir="4200000" algn="tl" rotWithShape="0">
                <a:srgbClr val="000000">
                  <a:alpha val="25000"/>
                </a:srgbClr>
              </a:outerShdw>
            </a:effectLst>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457200" rtl="0" eaLnBrk="0" fontAlgn="base" latinLnBrk="0" hangingPunct="0">
                <a:lnSpc>
                  <a:spcPct val="90000"/>
                </a:lnSpc>
                <a:spcBef>
                  <a:spcPct val="0"/>
                </a:spcBef>
                <a:spcAft>
                  <a:spcPct val="0"/>
                </a:spcAft>
                <a:buClr>
                  <a:srgbClr val="FFFFFF"/>
                </a:buClr>
                <a:buSzTx/>
                <a:buFontTx/>
                <a:buNone/>
                <a:tabLst>
                  <a:tab pos="973138" algn="l"/>
                </a:tabLst>
                <a:defRPr/>
              </a:pPr>
              <a:r>
                <a:rPr lang="ru-RU" b="1" dirty="0">
                  <a:solidFill>
                    <a:srgbClr val="FFFFFF"/>
                  </a:solidFill>
                  <a:latin typeface="Arial"/>
                </a:rPr>
                <a:t>Цифровые решения для работников</a:t>
              </a:r>
              <a:endParaRPr kumimoji="0" lang="ru-RU" sz="1800" b="1" i="0" u="none" strike="noStrike" kern="1200" cap="none" spc="0" normalizeH="0" baseline="0" noProof="0" dirty="0">
                <a:ln>
                  <a:noFill/>
                </a:ln>
                <a:solidFill>
                  <a:srgbClr val="FFFFFF"/>
                </a:solidFill>
                <a:effectLst/>
                <a:uLnTx/>
                <a:uFillTx/>
                <a:latin typeface="Arial"/>
              </a:endParaRPr>
            </a:p>
          </p:txBody>
        </p:sp>
        <p:sp>
          <p:nvSpPr>
            <p:cNvPr id="8" name="Oval 7">
              <a:extLst>
                <a:ext uri="{FF2B5EF4-FFF2-40B4-BE49-F238E27FC236}">
                  <a16:creationId xmlns="" xmlns:a16="http://schemas.microsoft.com/office/drawing/2014/main" id="{F973B0BB-8F40-4CC5-A9FB-A9C87A089127}"/>
                </a:ext>
              </a:extLst>
            </p:cNvPr>
            <p:cNvSpPr/>
            <p:nvPr/>
          </p:nvSpPr>
          <p:spPr>
            <a:xfrm>
              <a:off x="271463" y="1271584"/>
              <a:ext cx="411162" cy="411125"/>
            </a:xfrm>
            <a:prstGeom prst="ellipse">
              <a:avLst/>
            </a:prstGeom>
            <a:solidFill>
              <a:srgbClr val="EF3324"/>
            </a:solidFill>
            <a:ln w="19050">
              <a:noFill/>
            </a:ln>
          </p:spPr>
          <p:style>
            <a:lnRef idx="1">
              <a:schemeClr val="accent1"/>
            </a:lnRef>
            <a:fillRef idx="2">
              <a:schemeClr val="accent1"/>
            </a:fillRef>
            <a:effectRef idx="1">
              <a:schemeClr val="accent1"/>
            </a:effectRef>
            <a:fontRef idx="minor">
              <a:schemeClr val="dk1"/>
            </a:fontRef>
          </p:style>
          <p:txBody>
            <a:bodyPr lIns="0" rIns="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rPr>
                <a:t>1</a:t>
              </a:r>
            </a:p>
          </p:txBody>
        </p:sp>
      </p:grpSp>
      <p:grpSp>
        <p:nvGrpSpPr>
          <p:cNvPr id="9" name="Group 2">
            <a:extLst>
              <a:ext uri="{FF2B5EF4-FFF2-40B4-BE49-F238E27FC236}">
                <a16:creationId xmlns="" xmlns:a16="http://schemas.microsoft.com/office/drawing/2014/main" id="{4D8DDD5C-4922-4859-AB90-517D3DC60C1A}"/>
              </a:ext>
            </a:extLst>
          </p:cNvPr>
          <p:cNvGrpSpPr>
            <a:grpSpLocks/>
          </p:cNvGrpSpPr>
          <p:nvPr/>
        </p:nvGrpSpPr>
        <p:grpSpPr bwMode="auto">
          <a:xfrm>
            <a:off x="3203575" y="1114080"/>
            <a:ext cx="2951281" cy="772003"/>
            <a:chOff x="3203575" y="1202906"/>
            <a:chExt cx="2951281" cy="1063338"/>
          </a:xfrm>
        </p:grpSpPr>
        <p:sp>
          <p:nvSpPr>
            <p:cNvPr id="10" name="Round Diagonal Corner Rectangle 13">
              <a:extLst>
                <a:ext uri="{FF2B5EF4-FFF2-40B4-BE49-F238E27FC236}">
                  <a16:creationId xmlns="" xmlns:a16="http://schemas.microsoft.com/office/drawing/2014/main" id="{9EA8AECD-8A2C-45CF-B684-60766521EE55}"/>
                </a:ext>
              </a:extLst>
            </p:cNvPr>
            <p:cNvSpPr/>
            <p:nvPr/>
          </p:nvSpPr>
          <p:spPr>
            <a:xfrm>
              <a:off x="3411656" y="1202906"/>
              <a:ext cx="2743200" cy="1063338"/>
            </a:xfrm>
            <a:prstGeom prst="round2DiagRect">
              <a:avLst>
                <a:gd name="adj1" fmla="val 0"/>
                <a:gd name="adj2" fmla="val 41863"/>
              </a:avLst>
            </a:prstGeom>
            <a:solidFill>
              <a:srgbClr val="116DAC"/>
            </a:solidFill>
            <a:ln w="12700">
              <a:noFill/>
            </a:ln>
            <a:effectLst>
              <a:outerShdw blurRad="114300" dist="38100" dir="4200000" algn="tl" rotWithShape="0">
                <a:srgbClr val="000000">
                  <a:alpha val="25000"/>
                </a:srgbClr>
              </a:outerShdw>
            </a:effectLst>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457200" rtl="0" eaLnBrk="0" fontAlgn="base" latinLnBrk="0" hangingPunct="0">
                <a:lnSpc>
                  <a:spcPct val="90000"/>
                </a:lnSpc>
                <a:spcBef>
                  <a:spcPct val="0"/>
                </a:spcBef>
                <a:spcAft>
                  <a:spcPct val="0"/>
                </a:spcAft>
                <a:buClr>
                  <a:srgbClr val="FFFFFF"/>
                </a:buClr>
                <a:buSzTx/>
                <a:buFontTx/>
                <a:buNone/>
                <a:tabLst>
                  <a:tab pos="973138" algn="l"/>
                </a:tabLst>
                <a:defRPr/>
              </a:pPr>
              <a:r>
                <a:rPr lang="ru-RU" b="1" dirty="0">
                  <a:solidFill>
                    <a:srgbClr val="FFFFFF"/>
                  </a:solidFill>
                  <a:latin typeface="Arial"/>
                </a:rPr>
                <a:t>Цифровые решения для цепи поставок</a:t>
              </a:r>
            </a:p>
          </p:txBody>
        </p:sp>
        <p:sp>
          <p:nvSpPr>
            <p:cNvPr id="11" name="Oval 10">
              <a:extLst>
                <a:ext uri="{FF2B5EF4-FFF2-40B4-BE49-F238E27FC236}">
                  <a16:creationId xmlns="" xmlns:a16="http://schemas.microsoft.com/office/drawing/2014/main" id="{A2C1830F-EC0A-48DA-8629-28EFED5D2F63}"/>
                </a:ext>
              </a:extLst>
            </p:cNvPr>
            <p:cNvSpPr/>
            <p:nvPr/>
          </p:nvSpPr>
          <p:spPr>
            <a:xfrm>
              <a:off x="3203575" y="1311565"/>
              <a:ext cx="411163" cy="551814"/>
            </a:xfrm>
            <a:prstGeom prst="ellipse">
              <a:avLst/>
            </a:prstGeom>
            <a:solidFill>
              <a:srgbClr val="EF3324"/>
            </a:solidFill>
            <a:ln w="19050">
              <a:noFill/>
            </a:ln>
          </p:spPr>
          <p:style>
            <a:lnRef idx="1">
              <a:schemeClr val="accent1"/>
            </a:lnRef>
            <a:fillRef idx="2">
              <a:schemeClr val="accent1"/>
            </a:fillRef>
            <a:effectRef idx="1">
              <a:schemeClr val="accent1"/>
            </a:effectRef>
            <a:fontRef idx="minor">
              <a:schemeClr val="dk1"/>
            </a:fontRef>
          </p:style>
          <p:txBody>
            <a:bodyPr lIns="0" rIns="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rPr>
                <a:t>2</a:t>
              </a:r>
            </a:p>
          </p:txBody>
        </p:sp>
      </p:grpSp>
      <p:pic>
        <p:nvPicPr>
          <p:cNvPr id="14" name="Picture 18" descr="Image result for amazon warehouse">
            <a:extLst>
              <a:ext uri="{FF2B5EF4-FFF2-40B4-BE49-F238E27FC236}">
                <a16:creationId xmlns="" xmlns:a16="http://schemas.microsoft.com/office/drawing/2014/main" id="{0B3A2E83-8F0A-4329-91A2-BD151A2A33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0938" y="1645794"/>
            <a:ext cx="2698418" cy="325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2" descr="Image result for honeywell sensing">
            <a:extLst>
              <a:ext uri="{FF2B5EF4-FFF2-40B4-BE49-F238E27FC236}">
                <a16:creationId xmlns="" xmlns:a16="http://schemas.microsoft.com/office/drawing/2014/main" id="{1E2F1563-78E4-4F37-8BDA-D83FC470EB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402" r="-1025" b="14259"/>
          <a:stretch/>
        </p:blipFill>
        <p:spPr bwMode="auto">
          <a:xfrm>
            <a:off x="9064294" y="1150064"/>
            <a:ext cx="2741944" cy="375300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Round Diagonal Corner Rectangle 17">
            <a:extLst>
              <a:ext uri="{FF2B5EF4-FFF2-40B4-BE49-F238E27FC236}">
                <a16:creationId xmlns="" xmlns:a16="http://schemas.microsoft.com/office/drawing/2014/main" id="{069152B4-EA10-4395-BAAD-7F00FE612CDF}"/>
              </a:ext>
            </a:extLst>
          </p:cNvPr>
          <p:cNvSpPr/>
          <p:nvPr/>
        </p:nvSpPr>
        <p:spPr bwMode="auto">
          <a:xfrm>
            <a:off x="9050338" y="1129367"/>
            <a:ext cx="2743200" cy="772003"/>
          </a:xfrm>
          <a:prstGeom prst="round2DiagRect">
            <a:avLst>
              <a:gd name="adj1" fmla="val 0"/>
              <a:gd name="adj2" fmla="val 41863"/>
            </a:avLst>
          </a:prstGeom>
          <a:solidFill>
            <a:srgbClr val="116DAC"/>
          </a:solidFill>
          <a:ln w="12700">
            <a:noFill/>
          </a:ln>
          <a:effectLst>
            <a:outerShdw blurRad="114300" dist="38100" dir="4200000" algn="tl" rotWithShape="0">
              <a:srgbClr val="000000">
                <a:alpha val="25000"/>
              </a:srgbClr>
            </a:outerShdw>
          </a:effectLst>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457200" rtl="0" eaLnBrk="0" fontAlgn="base" latinLnBrk="0" hangingPunct="0">
              <a:lnSpc>
                <a:spcPct val="90000"/>
              </a:lnSpc>
              <a:spcBef>
                <a:spcPct val="0"/>
              </a:spcBef>
              <a:spcAft>
                <a:spcPct val="0"/>
              </a:spcAft>
              <a:buClr>
                <a:srgbClr val="FFFFFF"/>
              </a:buClr>
              <a:buSzTx/>
              <a:buFontTx/>
              <a:buNone/>
              <a:tabLst>
                <a:tab pos="973138" algn="l"/>
              </a:tabLst>
              <a:defRPr/>
            </a:pPr>
            <a:r>
              <a:rPr kumimoji="0" lang="ru-RU" sz="1800" b="1" i="0" u="none" strike="noStrike" kern="1200" cap="none" spc="0" normalizeH="0" baseline="0" noProof="0" dirty="0">
                <a:ln>
                  <a:noFill/>
                </a:ln>
                <a:solidFill>
                  <a:srgbClr val="FFFFFF"/>
                </a:solidFill>
                <a:effectLst/>
                <a:uLnTx/>
                <a:uFillTx/>
                <a:latin typeface="Arial"/>
              </a:rPr>
              <a:t>Сенсоры для </a:t>
            </a:r>
            <a:r>
              <a:rPr lang="ru-RU" b="1" dirty="0">
                <a:solidFill>
                  <a:srgbClr val="FFFFFF"/>
                </a:solidFill>
                <a:latin typeface="Arial"/>
              </a:rPr>
              <a:t>Интернета вещей</a:t>
            </a:r>
            <a:endParaRPr kumimoji="0" lang="ru-RU" sz="1800" b="1" i="0" u="none" strike="noStrike" kern="1200" cap="none" spc="0" normalizeH="0" baseline="0" noProof="0" dirty="0">
              <a:ln>
                <a:noFill/>
              </a:ln>
              <a:solidFill>
                <a:srgbClr val="FFFFFF"/>
              </a:solidFill>
              <a:effectLst/>
              <a:uLnTx/>
              <a:uFillTx/>
              <a:latin typeface="Arial"/>
            </a:endParaRPr>
          </a:p>
        </p:txBody>
      </p:sp>
      <p:sp>
        <p:nvSpPr>
          <p:cNvPr id="18" name="TextBox 17">
            <a:extLst>
              <a:ext uri="{FF2B5EF4-FFF2-40B4-BE49-F238E27FC236}">
                <a16:creationId xmlns="" xmlns:a16="http://schemas.microsoft.com/office/drawing/2014/main" id="{0E27D02A-C5AF-4625-87A9-B40E3FC81912}"/>
              </a:ext>
            </a:extLst>
          </p:cNvPr>
          <p:cNvSpPr txBox="1"/>
          <p:nvPr/>
        </p:nvSpPr>
        <p:spPr>
          <a:xfrm>
            <a:off x="146190" y="5283187"/>
            <a:ext cx="11426686" cy="707886"/>
          </a:xfrm>
          <a:prstGeom prst="rect">
            <a:avLst/>
          </a:prstGeom>
          <a:noFill/>
        </p:spPr>
        <p:txBody>
          <a:bodyPr wrap="square" rtlCol="0">
            <a:spAutoFit/>
          </a:bodyPr>
          <a:lstStyle/>
          <a:p>
            <a:pPr algn="ctr"/>
            <a:r>
              <a:rPr lang="ru-RU" sz="2000" b="1" dirty="0"/>
              <a:t>Концентрация внимания на решениях для повышения эффективности и гибкости цепочек поставок, производительности труда персонала и безопасности рабочих</a:t>
            </a:r>
          </a:p>
        </p:txBody>
      </p:sp>
      <p:sp>
        <p:nvSpPr>
          <p:cNvPr id="12" name="Round Diagonal Corner Rectangle 15">
            <a:extLst>
              <a:ext uri="{FF2B5EF4-FFF2-40B4-BE49-F238E27FC236}">
                <a16:creationId xmlns="" xmlns:a16="http://schemas.microsoft.com/office/drawing/2014/main" id="{B87E9657-0521-4E91-8C7E-BE432D83C8BF}"/>
              </a:ext>
            </a:extLst>
          </p:cNvPr>
          <p:cNvSpPr/>
          <p:nvPr/>
        </p:nvSpPr>
        <p:spPr bwMode="auto">
          <a:xfrm>
            <a:off x="6272666" y="1114080"/>
            <a:ext cx="2743200" cy="772004"/>
          </a:xfrm>
          <a:prstGeom prst="round2DiagRect">
            <a:avLst>
              <a:gd name="adj1" fmla="val 0"/>
              <a:gd name="adj2" fmla="val 41863"/>
            </a:avLst>
          </a:prstGeom>
          <a:solidFill>
            <a:srgbClr val="116DAC"/>
          </a:solidFill>
          <a:ln w="12700">
            <a:noFill/>
          </a:ln>
          <a:effectLst>
            <a:outerShdw blurRad="114300" dist="38100" dir="4200000" algn="tl" rotWithShape="0">
              <a:srgbClr val="000000">
                <a:alpha val="25000"/>
              </a:srgbClr>
            </a:outerShdw>
          </a:effectLst>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457200" rtl="0" eaLnBrk="0" fontAlgn="base" latinLnBrk="0" hangingPunct="0">
              <a:lnSpc>
                <a:spcPct val="90000"/>
              </a:lnSpc>
              <a:spcBef>
                <a:spcPct val="0"/>
              </a:spcBef>
              <a:spcAft>
                <a:spcPct val="0"/>
              </a:spcAft>
              <a:buClr>
                <a:srgbClr val="FFFFFF"/>
              </a:buClr>
              <a:buSzTx/>
              <a:buFontTx/>
              <a:buNone/>
              <a:tabLst>
                <a:tab pos="973138" algn="l"/>
              </a:tabLst>
              <a:defRPr/>
            </a:pPr>
            <a:r>
              <a:rPr lang="ru-RU" b="1" dirty="0">
                <a:solidFill>
                  <a:srgbClr val="FFFFFF"/>
                </a:solidFill>
                <a:latin typeface="Arial"/>
              </a:rPr>
              <a:t>Цифровой Распределительный Центр</a:t>
            </a:r>
            <a:endParaRPr kumimoji="0" lang="ru-RU" sz="1800" b="1" i="0" u="none" strike="noStrike" kern="1200" cap="none" spc="0" normalizeH="0" baseline="0" noProof="0" dirty="0">
              <a:ln>
                <a:noFill/>
              </a:ln>
              <a:solidFill>
                <a:srgbClr val="FFFFFF"/>
              </a:solidFill>
              <a:effectLst/>
              <a:uLnTx/>
              <a:uFillTx/>
              <a:latin typeface="Arial"/>
            </a:endParaRPr>
          </a:p>
        </p:txBody>
      </p:sp>
      <p:sp>
        <p:nvSpPr>
          <p:cNvPr id="13" name="Oval 12">
            <a:extLst>
              <a:ext uri="{FF2B5EF4-FFF2-40B4-BE49-F238E27FC236}">
                <a16:creationId xmlns="" xmlns:a16="http://schemas.microsoft.com/office/drawing/2014/main" id="{3B56A21C-0029-4604-8CCB-EAA2135E5434}"/>
              </a:ext>
            </a:extLst>
          </p:cNvPr>
          <p:cNvSpPr/>
          <p:nvPr/>
        </p:nvSpPr>
        <p:spPr bwMode="auto">
          <a:xfrm>
            <a:off x="6053817" y="1193093"/>
            <a:ext cx="411163" cy="419101"/>
          </a:xfrm>
          <a:prstGeom prst="ellipse">
            <a:avLst/>
          </a:prstGeom>
          <a:solidFill>
            <a:srgbClr val="EF3324"/>
          </a:solidFill>
          <a:ln w="19050">
            <a:noFill/>
          </a:ln>
        </p:spPr>
        <p:style>
          <a:lnRef idx="1">
            <a:schemeClr val="accent1"/>
          </a:lnRef>
          <a:fillRef idx="2">
            <a:schemeClr val="accent1"/>
          </a:fillRef>
          <a:effectRef idx="1">
            <a:schemeClr val="accent1"/>
          </a:effectRef>
          <a:fontRef idx="minor">
            <a:schemeClr val="dk1"/>
          </a:fontRef>
        </p:style>
        <p:txBody>
          <a:bodyPr lIns="0" rIns="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rPr>
              <a:t>3</a:t>
            </a:r>
          </a:p>
        </p:txBody>
      </p:sp>
      <p:sp>
        <p:nvSpPr>
          <p:cNvPr id="17" name="Oval 16">
            <a:extLst>
              <a:ext uri="{FF2B5EF4-FFF2-40B4-BE49-F238E27FC236}">
                <a16:creationId xmlns="" xmlns:a16="http://schemas.microsoft.com/office/drawing/2014/main" id="{4B72FD55-55DE-4573-A112-5584184C7A30}"/>
              </a:ext>
            </a:extLst>
          </p:cNvPr>
          <p:cNvSpPr/>
          <p:nvPr/>
        </p:nvSpPr>
        <p:spPr bwMode="auto">
          <a:xfrm>
            <a:off x="8907463" y="1177951"/>
            <a:ext cx="412750" cy="419728"/>
          </a:xfrm>
          <a:prstGeom prst="ellipse">
            <a:avLst/>
          </a:prstGeom>
          <a:solidFill>
            <a:srgbClr val="EF3324"/>
          </a:solidFill>
          <a:ln w="19050">
            <a:noFill/>
          </a:ln>
        </p:spPr>
        <p:style>
          <a:lnRef idx="1">
            <a:schemeClr val="accent1"/>
          </a:lnRef>
          <a:fillRef idx="2">
            <a:schemeClr val="accent1"/>
          </a:fillRef>
          <a:effectRef idx="1">
            <a:schemeClr val="accent1"/>
          </a:effectRef>
          <a:fontRef idx="minor">
            <a:schemeClr val="dk1"/>
          </a:fontRef>
        </p:style>
        <p:txBody>
          <a:bodyPr lIns="0" rIns="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a:rPr>
              <a:t>4</a:t>
            </a:r>
          </a:p>
        </p:txBody>
      </p:sp>
    </p:spTree>
    <p:extLst>
      <p:ext uri="{BB962C8B-B14F-4D97-AF65-F5344CB8AC3E}">
        <p14:creationId xmlns:p14="http://schemas.microsoft.com/office/powerpoint/2010/main" val="41676444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089" y="0"/>
            <a:ext cx="10507948" cy="856420"/>
          </a:xfrm>
        </p:spPr>
        <p:txBody>
          <a:bodyPr/>
          <a:lstStyle/>
          <a:p>
            <a:r>
              <a:rPr lang="ru-RU" sz="2800" dirty="0" smtClean="0"/>
              <a:t>Когда </a:t>
            </a:r>
            <a:r>
              <a:rPr lang="ru-RU" sz="2800" b="0" dirty="0" smtClean="0"/>
              <a:t>необходимо предлагать</a:t>
            </a:r>
            <a:r>
              <a:rPr lang="en-US" sz="2800" b="0" dirty="0" smtClean="0"/>
              <a:t> </a:t>
            </a:r>
            <a:r>
              <a:rPr lang="ru-RU" sz="2800" b="0" dirty="0" smtClean="0"/>
              <a:t>продукты</a:t>
            </a:r>
            <a:r>
              <a:rPr lang="en-US" sz="2800" b="0" dirty="0" smtClean="0"/>
              <a:t> </a:t>
            </a:r>
            <a:r>
              <a:rPr lang="en-US" sz="2800" dirty="0"/>
              <a:t>Mobility EDGE </a:t>
            </a:r>
            <a:r>
              <a:rPr lang="ru-RU" sz="2800" b="0" dirty="0" smtClean="0"/>
              <a:t>и</a:t>
            </a:r>
            <a:r>
              <a:rPr lang="en-US" sz="2800" b="0" dirty="0" smtClean="0"/>
              <a:t> </a:t>
            </a:r>
            <a:r>
              <a:rPr lang="en-US" sz="2800" b="0" dirty="0"/>
              <a:t/>
            </a:r>
            <a:br>
              <a:rPr lang="en-US" sz="2800" b="0" dirty="0"/>
            </a:br>
            <a:r>
              <a:rPr lang="ru-RU" dirty="0"/>
              <a:t>Когда </a:t>
            </a:r>
            <a:r>
              <a:rPr lang="ru-RU" b="0" dirty="0"/>
              <a:t>необходимо предлагать</a:t>
            </a:r>
            <a:r>
              <a:rPr lang="en-US" b="0" dirty="0"/>
              <a:t> </a:t>
            </a:r>
            <a:r>
              <a:rPr lang="ru-RU" b="0" dirty="0"/>
              <a:t>продукты</a:t>
            </a:r>
            <a:r>
              <a:rPr lang="en-US" b="0" dirty="0"/>
              <a:t> </a:t>
            </a:r>
            <a:r>
              <a:rPr lang="en-US" sz="2800" dirty="0" smtClean="0"/>
              <a:t>EDA</a:t>
            </a:r>
            <a:endParaRPr lang="en-US" sz="2800" dirty="0"/>
          </a:p>
        </p:txBody>
      </p:sp>
      <p:sp>
        <p:nvSpPr>
          <p:cNvPr id="3" name="Content Placeholder 2"/>
          <p:cNvSpPr>
            <a:spLocks noGrp="1"/>
          </p:cNvSpPr>
          <p:nvPr>
            <p:ph sz="quarter" idx="12"/>
          </p:nvPr>
        </p:nvSpPr>
        <p:spPr>
          <a:xfrm>
            <a:off x="518178" y="1522434"/>
            <a:ext cx="5732728" cy="4499675"/>
          </a:xfrm>
        </p:spPr>
        <p:txBody>
          <a:bodyPr>
            <a:noAutofit/>
          </a:bodyPr>
          <a:lstStyle/>
          <a:p>
            <a:pPr marL="0" indent="0">
              <a:buNone/>
            </a:pPr>
            <a:r>
              <a:rPr lang="ru-RU" dirty="0"/>
              <a:t>Выбираем</a:t>
            </a:r>
            <a:r>
              <a:rPr lang="en-US" dirty="0"/>
              <a:t> </a:t>
            </a:r>
            <a:r>
              <a:rPr lang="ru-RU" dirty="0"/>
              <a:t>продукты </a:t>
            </a:r>
            <a:r>
              <a:rPr lang="en-US" b="1" u="sng" dirty="0" smtClean="0"/>
              <a:t>EDA</a:t>
            </a:r>
            <a:r>
              <a:rPr lang="ru-RU" b="1" dirty="0" smtClean="0"/>
              <a:t> </a:t>
            </a:r>
            <a:r>
              <a:rPr lang="ru-RU" dirty="0" smtClean="0"/>
              <a:t>когда </a:t>
            </a:r>
            <a:r>
              <a:rPr lang="ru-RU" dirty="0"/>
              <a:t>клиенту нужны</a:t>
            </a:r>
            <a:r>
              <a:rPr lang="en-US" dirty="0"/>
              <a:t>:  </a:t>
            </a:r>
          </a:p>
          <a:p>
            <a:pPr marL="0" indent="0">
              <a:buNone/>
            </a:pPr>
            <a:endParaRPr lang="en-US" sz="2000" b="1" dirty="0"/>
          </a:p>
          <a:p>
            <a:pPr marL="465138" indent="-465138">
              <a:buClr>
                <a:srgbClr val="00B050"/>
              </a:buClr>
              <a:buFont typeface="Wingdings" panose="05000000000000000000" pitchFamily="2" charset="2"/>
              <a:buChar char="ü"/>
            </a:pPr>
            <a:r>
              <a:rPr lang="ru-RU" sz="2000" dirty="0" smtClean="0"/>
              <a:t>Невысокая цена</a:t>
            </a:r>
            <a:endParaRPr lang="en-US" sz="2000" dirty="0"/>
          </a:p>
          <a:p>
            <a:pPr marL="465138" indent="-465138">
              <a:buClr>
                <a:srgbClr val="00B050"/>
              </a:buClr>
              <a:buFont typeface="Wingdings" panose="05000000000000000000" pitchFamily="2" charset="2"/>
              <a:buChar char="ü"/>
            </a:pPr>
            <a:r>
              <a:rPr lang="ru-RU" sz="2000" dirty="0" smtClean="0"/>
              <a:t>Использование простых приложений</a:t>
            </a:r>
            <a:endParaRPr lang="en-US" sz="2000" dirty="0"/>
          </a:p>
          <a:p>
            <a:pPr marL="465138" indent="-465138">
              <a:buClr>
                <a:srgbClr val="00B050"/>
              </a:buClr>
              <a:buFont typeface="Wingdings" panose="05000000000000000000" pitchFamily="2" charset="2"/>
              <a:buChar char="ü"/>
            </a:pPr>
            <a:r>
              <a:rPr lang="ru-RU" sz="2000" dirty="0" smtClean="0"/>
              <a:t>Ограниченные возможности инвестиций в оборудование</a:t>
            </a:r>
            <a:endParaRPr lang="en-US" sz="2000" dirty="0"/>
          </a:p>
          <a:p>
            <a:pPr marL="465138" indent="-465138">
              <a:buClr>
                <a:srgbClr val="00B050"/>
              </a:buClr>
              <a:buFont typeface="Wingdings" panose="05000000000000000000" pitchFamily="2" charset="2"/>
              <a:buChar char="ü"/>
            </a:pPr>
            <a:r>
              <a:rPr lang="ru-RU" sz="2000" dirty="0" smtClean="0"/>
              <a:t>Нет необходимости разнообразных аксессуаров</a:t>
            </a:r>
            <a:endParaRPr lang="en-US" sz="2000" dirty="0"/>
          </a:p>
          <a:p>
            <a:pPr marL="465138" indent="-465138">
              <a:buClr>
                <a:srgbClr val="00B050"/>
              </a:buClr>
              <a:buFont typeface="Wingdings" panose="05000000000000000000" pitchFamily="2" charset="2"/>
              <a:buChar char="ü"/>
            </a:pPr>
            <a:r>
              <a:rPr lang="ru-RU" sz="2000" dirty="0" smtClean="0"/>
              <a:t>Приемлем жизненный цикл менее 3 лет</a:t>
            </a:r>
            <a:endParaRPr lang="en-US" sz="2000" dirty="0"/>
          </a:p>
          <a:p>
            <a:pPr marL="0" indent="0">
              <a:buClr>
                <a:srgbClr val="00B050"/>
              </a:buClr>
              <a:buNone/>
            </a:pPr>
            <a:endParaRPr lang="en-US" sz="2000" dirty="0">
              <a:solidFill>
                <a:schemeClr val="tx1">
                  <a:lumMod val="65000"/>
                  <a:lumOff val="35000"/>
                </a:schemeClr>
              </a:solidFill>
            </a:endParaRPr>
          </a:p>
          <a:p>
            <a:pPr marL="0" indent="0">
              <a:buClr>
                <a:srgbClr val="00B050"/>
              </a:buClr>
              <a:buNone/>
            </a:pPr>
            <a:endParaRPr lang="en-US" sz="2000" dirty="0" smtClean="0">
              <a:solidFill>
                <a:schemeClr val="tx1">
                  <a:lumMod val="65000"/>
                  <a:lumOff val="35000"/>
                </a:schemeClr>
              </a:solidFill>
            </a:endParaRPr>
          </a:p>
          <a:p>
            <a:pPr marL="0" indent="0">
              <a:buClr>
                <a:srgbClr val="00B050"/>
              </a:buClr>
              <a:buNone/>
            </a:pPr>
            <a:endParaRPr lang="en-US" dirty="0">
              <a:solidFill>
                <a:schemeClr val="tx1">
                  <a:lumMod val="65000"/>
                  <a:lumOff val="35000"/>
                </a:schemeClr>
              </a:solidFill>
            </a:endParaRPr>
          </a:p>
          <a:p>
            <a:pPr marL="0" indent="0">
              <a:buClr>
                <a:srgbClr val="00B050"/>
              </a:buClr>
              <a:buNone/>
            </a:pPr>
            <a:endParaRPr lang="en-US" sz="2000" dirty="0" smtClean="0">
              <a:solidFill>
                <a:schemeClr val="tx1">
                  <a:lumMod val="65000"/>
                  <a:lumOff val="35000"/>
                </a:schemeClr>
              </a:solidFill>
            </a:endParaRPr>
          </a:p>
        </p:txBody>
      </p:sp>
      <p:sp>
        <p:nvSpPr>
          <p:cNvPr id="4" name="Slide Number Placeholder 3"/>
          <p:cNvSpPr>
            <a:spLocks noGrp="1"/>
          </p:cNvSpPr>
          <p:nvPr>
            <p:ph type="sldNum" sz="quarter" idx="13"/>
          </p:nvPr>
        </p:nvSpPr>
        <p:spPr/>
        <p:txBody>
          <a:bodyPr/>
          <a:lstStyle/>
          <a:p>
            <a:pPr>
              <a:defRPr/>
            </a:pPr>
            <a:fld id="{65C380C9-3062-4F1D-A521-BEC000498A55}" type="slidenum">
              <a:rPr lang="en-US" smtClean="0"/>
              <a:pPr>
                <a:defRPr/>
              </a:pPr>
              <a:t>19</a:t>
            </a:fld>
            <a:endParaRPr lang="en-US" dirty="0"/>
          </a:p>
        </p:txBody>
      </p:sp>
      <p:sp>
        <p:nvSpPr>
          <p:cNvPr id="6" name="Content Placeholder 2"/>
          <p:cNvSpPr txBox="1">
            <a:spLocks/>
          </p:cNvSpPr>
          <p:nvPr/>
        </p:nvSpPr>
        <p:spPr>
          <a:xfrm>
            <a:off x="6394694" y="1522434"/>
            <a:ext cx="5797306" cy="4720104"/>
          </a:xfrm>
          <a:prstGeom prst="rect">
            <a:avLst/>
          </a:prstGeom>
        </p:spPr>
        <p:txBody>
          <a:bodyPr vert="horz" lIns="91440" tIns="45720" rIns="91440" bIns="45720" rtlCol="0">
            <a:noAutofit/>
          </a:bodyPr>
          <a:lstStyle>
            <a:lvl1pPr marL="233363" indent="-233363" algn="l" defTabSz="914400" rtl="0" eaLnBrk="1" latinLnBrk="0" hangingPunct="1">
              <a:lnSpc>
                <a:spcPct val="90000"/>
              </a:lnSpc>
              <a:spcBef>
                <a:spcPts val="0"/>
              </a:spcBef>
              <a:spcAft>
                <a:spcPts val="1200"/>
              </a:spcAft>
              <a:buClr>
                <a:schemeClr val="accent1"/>
              </a:buClr>
              <a:buSzPct val="80000"/>
              <a:buFont typeface="Arial" panose="020B0604020202020204" pitchFamily="34" charset="0"/>
              <a:buChar char="•"/>
              <a:defRPr sz="2400" kern="1200">
                <a:solidFill>
                  <a:schemeClr val="tx1"/>
                </a:solidFill>
                <a:latin typeface="+mn-lt"/>
                <a:ea typeface="+mn-ea"/>
                <a:cs typeface="+mn-cs"/>
              </a:defRPr>
            </a:lvl1pPr>
            <a:lvl2pPr marL="457200" indent="-223838" algn="l" defTabSz="914400" rtl="0" eaLnBrk="1" latinLnBrk="0" hangingPunct="1">
              <a:lnSpc>
                <a:spcPct val="90000"/>
              </a:lnSpc>
              <a:spcBef>
                <a:spcPts val="0"/>
              </a:spcBef>
              <a:spcAft>
                <a:spcPts val="1200"/>
              </a:spcAft>
              <a:buClr>
                <a:schemeClr val="accent3"/>
              </a:buClr>
              <a:buSzPct val="80000"/>
              <a:buFont typeface="Arial" panose="020B0604020202020204" pitchFamily="34" charset="0"/>
              <a:buChar char="−"/>
              <a:defRPr sz="2000" kern="1200">
                <a:solidFill>
                  <a:schemeClr val="tx1"/>
                </a:solidFill>
                <a:latin typeface="+mn-lt"/>
                <a:ea typeface="+mn-ea"/>
                <a:cs typeface="+mn-cs"/>
              </a:defRPr>
            </a:lvl2pPr>
            <a:lvl3pPr marL="682625" indent="-225425" algn="l" defTabSz="914400" rtl="0" eaLnBrk="1" latinLnBrk="0" hangingPunct="1">
              <a:lnSpc>
                <a:spcPct val="90000"/>
              </a:lnSpc>
              <a:spcBef>
                <a:spcPts val="0"/>
              </a:spcBef>
              <a:spcAft>
                <a:spcPts val="1200"/>
              </a:spcAft>
              <a:buClr>
                <a:schemeClr val="accent3"/>
              </a:buClr>
              <a:buSzPct val="80000"/>
              <a:buFont typeface="Wingdings" panose="05000000000000000000" pitchFamily="2" charset="2"/>
              <a:buChar char="§"/>
              <a:defRPr lang="en-US" sz="18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Clr>
                <a:schemeClr val="accent3"/>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146175" indent="-231775" algn="l" defTabSz="914400" rtl="0" eaLnBrk="1" latinLnBrk="0" hangingPunct="1">
              <a:lnSpc>
                <a:spcPct val="90000"/>
              </a:lnSpc>
              <a:spcBef>
                <a:spcPts val="0"/>
              </a:spcBef>
              <a:spcAft>
                <a:spcPts val="1200"/>
              </a:spcAft>
              <a:buClr>
                <a:schemeClr val="accent3"/>
              </a:buClr>
              <a:buFont typeface="Calibri" panose="020F050202020403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000" dirty="0"/>
              <a:t>Выбираем</a:t>
            </a:r>
            <a:r>
              <a:rPr lang="en-US" sz="2000" dirty="0"/>
              <a:t> </a:t>
            </a:r>
            <a:r>
              <a:rPr lang="ru-RU" sz="2000" dirty="0"/>
              <a:t>продукты</a:t>
            </a:r>
            <a:r>
              <a:rPr lang="en-US" sz="2000" dirty="0"/>
              <a:t> </a:t>
            </a:r>
            <a:r>
              <a:rPr lang="en-US" sz="2000" b="1" u="sng" dirty="0"/>
              <a:t>Mobility </a:t>
            </a:r>
            <a:r>
              <a:rPr lang="en-US" sz="2000" b="1" u="sng" dirty="0" smtClean="0"/>
              <a:t>Edge</a:t>
            </a:r>
            <a:r>
              <a:rPr lang="ru-RU" sz="2000" dirty="0" smtClean="0">
                <a:latin typeface="Arial" pitchFamily="34" charset="0"/>
                <a:ea typeface="Arial" charset="0"/>
                <a:cs typeface="Arial" pitchFamily="34" charset="0"/>
              </a:rPr>
              <a:t> когда </a:t>
            </a:r>
            <a:r>
              <a:rPr lang="ru-RU" sz="2000" dirty="0">
                <a:latin typeface="Arial" pitchFamily="34" charset="0"/>
                <a:ea typeface="Arial" charset="0"/>
                <a:cs typeface="Arial" pitchFamily="34" charset="0"/>
              </a:rPr>
              <a:t>клиенту нужны</a:t>
            </a:r>
            <a:r>
              <a:rPr lang="en-US" sz="2000" dirty="0">
                <a:latin typeface="Arial" pitchFamily="34" charset="0"/>
                <a:ea typeface="Arial" charset="0"/>
                <a:cs typeface="Arial" pitchFamily="34" charset="0"/>
              </a:rPr>
              <a:t>:  </a:t>
            </a:r>
          </a:p>
          <a:p>
            <a:pPr marL="0" indent="0">
              <a:buFont typeface="Arial" panose="020B0604020202020204" pitchFamily="34" charset="0"/>
              <a:buNone/>
            </a:pPr>
            <a:endParaRPr lang="en-US" sz="1400" dirty="0">
              <a:latin typeface="Arial" pitchFamily="34" charset="0"/>
              <a:ea typeface="Arial" charset="0"/>
              <a:cs typeface="Arial" pitchFamily="34" charset="0"/>
            </a:endParaRPr>
          </a:p>
          <a:p>
            <a:pPr marL="465138" indent="-465138">
              <a:buClr>
                <a:srgbClr val="00B050"/>
              </a:buClr>
              <a:buFont typeface="Wingdings" panose="05000000000000000000" pitchFamily="2" charset="2"/>
              <a:buChar char="ü"/>
            </a:pPr>
            <a:r>
              <a:rPr lang="ru-RU" sz="2000" dirty="0">
                <a:latin typeface="Arial" pitchFamily="34" charset="0"/>
                <a:ea typeface="Arial" charset="0"/>
                <a:cs typeface="Arial" pitchFamily="34" charset="0"/>
              </a:rPr>
              <a:t>Сложные приложения</a:t>
            </a:r>
            <a:endParaRPr lang="en-US" sz="2000" dirty="0">
              <a:latin typeface="Arial" pitchFamily="34" charset="0"/>
              <a:ea typeface="Arial" charset="0"/>
              <a:cs typeface="Arial" pitchFamily="34" charset="0"/>
            </a:endParaRPr>
          </a:p>
          <a:p>
            <a:pPr marL="465138" indent="-465138">
              <a:buClr>
                <a:srgbClr val="00B050"/>
              </a:buClr>
              <a:buFont typeface="Wingdings" panose="05000000000000000000" pitchFamily="2" charset="2"/>
              <a:buChar char="ü"/>
            </a:pPr>
            <a:r>
              <a:rPr lang="ru-RU" sz="2000" dirty="0">
                <a:latin typeface="Arial" pitchFamily="34" charset="0"/>
                <a:ea typeface="Arial" charset="0"/>
                <a:cs typeface="Arial" pitchFamily="34" charset="0"/>
              </a:rPr>
              <a:t>Возможности инвестирования в оборудование</a:t>
            </a:r>
            <a:endParaRPr lang="en-US" sz="2000" dirty="0">
              <a:latin typeface="Arial" pitchFamily="34" charset="0"/>
              <a:ea typeface="Arial" charset="0"/>
              <a:cs typeface="Arial" pitchFamily="34" charset="0"/>
            </a:endParaRPr>
          </a:p>
          <a:p>
            <a:pPr marL="465138" indent="-465138">
              <a:buClr>
                <a:srgbClr val="00B050"/>
              </a:buClr>
              <a:buFont typeface="Wingdings" panose="05000000000000000000" pitchFamily="2" charset="2"/>
              <a:buChar char="ü"/>
            </a:pPr>
            <a:r>
              <a:rPr lang="ru-RU" sz="2000" dirty="0">
                <a:latin typeface="Arial" pitchFamily="34" charset="0"/>
                <a:ea typeface="Arial" charset="0"/>
                <a:cs typeface="Arial" pitchFamily="34" charset="0"/>
              </a:rPr>
              <a:t>Необходимость разнообразных аксессуаров</a:t>
            </a:r>
            <a:endParaRPr lang="en-US" sz="2000" dirty="0">
              <a:latin typeface="Arial" pitchFamily="34" charset="0"/>
              <a:ea typeface="Arial" charset="0"/>
              <a:cs typeface="Arial" pitchFamily="34" charset="0"/>
            </a:endParaRPr>
          </a:p>
          <a:p>
            <a:pPr marL="465138" indent="-465138">
              <a:buClr>
                <a:srgbClr val="00B050"/>
              </a:buClr>
              <a:buFont typeface="Wingdings" panose="05000000000000000000" pitchFamily="2" charset="2"/>
              <a:buChar char="ü"/>
            </a:pPr>
            <a:r>
              <a:rPr lang="ru-RU" sz="2000" dirty="0">
                <a:latin typeface="Arial" pitchFamily="34" charset="0"/>
                <a:ea typeface="Arial" charset="0"/>
                <a:cs typeface="Arial" pitchFamily="34" charset="0"/>
              </a:rPr>
              <a:t>Ожидаемый жизненный цикл более</a:t>
            </a:r>
            <a:r>
              <a:rPr lang="en-US" sz="2000" dirty="0">
                <a:latin typeface="Arial" pitchFamily="34" charset="0"/>
                <a:ea typeface="Arial" charset="0"/>
                <a:cs typeface="Arial" pitchFamily="34" charset="0"/>
              </a:rPr>
              <a:t> 5</a:t>
            </a:r>
            <a:r>
              <a:rPr lang="ru-RU" sz="2000" dirty="0">
                <a:latin typeface="Arial" pitchFamily="34" charset="0"/>
                <a:ea typeface="Arial" charset="0"/>
                <a:cs typeface="Arial" pitchFamily="34" charset="0"/>
              </a:rPr>
              <a:t> лет</a:t>
            </a:r>
            <a:endParaRPr lang="en-US" sz="2000" dirty="0">
              <a:latin typeface="Arial" pitchFamily="34" charset="0"/>
              <a:ea typeface="Arial" charset="0"/>
              <a:cs typeface="Arial" pitchFamily="34" charset="0"/>
            </a:endParaRPr>
          </a:p>
          <a:p>
            <a:pPr marL="465138" indent="-465138">
              <a:buClr>
                <a:srgbClr val="00B050"/>
              </a:buClr>
              <a:buFont typeface="Wingdings" panose="05000000000000000000" pitchFamily="2" charset="2"/>
              <a:buChar char="ü"/>
            </a:pPr>
            <a:r>
              <a:rPr lang="ru-RU" sz="2000" dirty="0">
                <a:latin typeface="Arial" pitchFamily="34" charset="0"/>
                <a:ea typeface="Arial" charset="0"/>
                <a:cs typeface="Arial" pitchFamily="34" charset="0"/>
              </a:rPr>
              <a:t>Важна системная безопасность</a:t>
            </a:r>
            <a:endParaRPr lang="en-US" sz="2000" dirty="0">
              <a:latin typeface="Arial" pitchFamily="34" charset="0"/>
              <a:ea typeface="Arial" charset="0"/>
              <a:cs typeface="Arial" pitchFamily="34" charset="0"/>
            </a:endParaRPr>
          </a:p>
          <a:p>
            <a:pPr marL="465138" indent="-465138">
              <a:buClr>
                <a:srgbClr val="00B050"/>
              </a:buClr>
              <a:buFont typeface="Wingdings" panose="05000000000000000000" pitchFamily="2" charset="2"/>
              <a:buChar char="ü"/>
            </a:pPr>
            <a:r>
              <a:rPr lang="en-US" sz="2000" dirty="0">
                <a:latin typeface="Arial" pitchFamily="34" charset="0"/>
                <a:ea typeface="Arial" charset="0"/>
                <a:cs typeface="Arial" pitchFamily="34" charset="0"/>
              </a:rPr>
              <a:t>Have/will have mix estates</a:t>
            </a:r>
          </a:p>
          <a:p>
            <a:pPr marL="465138" indent="-465138">
              <a:buClr>
                <a:srgbClr val="00B050"/>
              </a:buClr>
              <a:buFont typeface="Wingdings" panose="05000000000000000000" pitchFamily="2" charset="2"/>
              <a:buChar char="ü"/>
            </a:pPr>
            <a:r>
              <a:rPr lang="ru-RU" sz="2000" dirty="0">
                <a:latin typeface="Arial" pitchFamily="34" charset="0"/>
                <a:ea typeface="Arial" charset="0"/>
                <a:cs typeface="Arial" pitchFamily="34" charset="0"/>
              </a:rPr>
              <a:t>Гибкость при выборе своего решения</a:t>
            </a:r>
            <a:endParaRPr lang="en-US" sz="2000" dirty="0">
              <a:latin typeface="Arial" pitchFamily="34" charset="0"/>
              <a:ea typeface="Arial" charset="0"/>
              <a:cs typeface="Arial" pitchFamily="34" charset="0"/>
            </a:endParaRPr>
          </a:p>
          <a:p>
            <a:pPr marL="0" indent="0">
              <a:buClr>
                <a:srgbClr val="00B050"/>
              </a:buClr>
              <a:buNone/>
            </a:pPr>
            <a:endParaRPr lang="ru-RU" sz="2000" dirty="0" smtClean="0">
              <a:solidFill>
                <a:schemeClr val="tx1">
                  <a:lumMod val="65000"/>
                  <a:lumOff val="35000"/>
                </a:schemeClr>
              </a:solidFill>
            </a:endParaRPr>
          </a:p>
        </p:txBody>
      </p:sp>
    </p:spTree>
    <p:extLst>
      <p:ext uri="{BB962C8B-B14F-4D97-AF65-F5344CB8AC3E}">
        <p14:creationId xmlns:p14="http://schemas.microsoft.com/office/powerpoint/2010/main" val="125273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011" y="309981"/>
            <a:ext cx="4252343" cy="500719"/>
          </a:xfrm>
        </p:spPr>
        <p:txBody>
          <a:bodyPr/>
          <a:lstStyle/>
          <a:p>
            <a:r>
              <a:rPr lang="ru-RU" dirty="0" smtClean="0"/>
              <a:t>Почему </a:t>
            </a:r>
            <a:r>
              <a:rPr lang="en-US" dirty="0" smtClean="0"/>
              <a:t>Honeywell?</a:t>
            </a:r>
            <a:endParaRPr lang="en-US" sz="2800" dirty="0"/>
          </a:p>
        </p:txBody>
      </p:sp>
      <p:sp>
        <p:nvSpPr>
          <p:cNvPr id="3" name="Content Placeholder 2"/>
          <p:cNvSpPr>
            <a:spLocks noGrp="1"/>
          </p:cNvSpPr>
          <p:nvPr>
            <p:ph sz="quarter" idx="12"/>
          </p:nvPr>
        </p:nvSpPr>
        <p:spPr>
          <a:xfrm>
            <a:off x="2690445" y="1701137"/>
            <a:ext cx="9156495" cy="3436427"/>
          </a:xfrm>
        </p:spPr>
        <p:txBody>
          <a:bodyPr>
            <a:noAutofit/>
          </a:bodyPr>
          <a:lstStyle/>
          <a:p>
            <a:pPr marL="0" indent="0">
              <a:buClr>
                <a:srgbClr val="00B050"/>
              </a:buClr>
              <a:buNone/>
            </a:pPr>
            <a:r>
              <a:rPr lang="ru-RU" sz="2400" dirty="0" smtClean="0"/>
              <a:t>Локальный склад</a:t>
            </a:r>
          </a:p>
          <a:p>
            <a:pPr marL="465138" indent="-465138">
              <a:buClr>
                <a:srgbClr val="00B050"/>
              </a:buClr>
              <a:buFont typeface="Wingdings" panose="05000000000000000000" pitchFamily="2" charset="2"/>
              <a:buChar char="ü"/>
            </a:pPr>
            <a:endParaRPr lang="en-US" sz="2400" dirty="0"/>
          </a:p>
          <a:p>
            <a:pPr marL="0" indent="0">
              <a:buClr>
                <a:srgbClr val="00B050"/>
              </a:buClr>
              <a:buNone/>
            </a:pPr>
            <a:r>
              <a:rPr lang="ru-RU" sz="2400" dirty="0"/>
              <a:t>В</a:t>
            </a:r>
            <a:r>
              <a:rPr lang="ru-RU" sz="2400" dirty="0" smtClean="0"/>
              <a:t> 2018 начнется локальное производство</a:t>
            </a:r>
          </a:p>
          <a:p>
            <a:pPr marL="465138" indent="-465138">
              <a:buClr>
                <a:srgbClr val="00B050"/>
              </a:buClr>
              <a:buFont typeface="Wingdings" panose="05000000000000000000" pitchFamily="2" charset="2"/>
              <a:buChar char="ü"/>
            </a:pPr>
            <a:endParaRPr lang="en-US" sz="2400" dirty="0"/>
          </a:p>
          <a:p>
            <a:pPr marL="0" indent="0">
              <a:buClr>
                <a:srgbClr val="00B050"/>
              </a:buClr>
              <a:buNone/>
            </a:pPr>
            <a:r>
              <a:rPr lang="ru-RU" sz="2400" dirty="0" smtClean="0"/>
              <a:t>Возможность кастомизации</a:t>
            </a:r>
          </a:p>
          <a:p>
            <a:pPr marL="465138" indent="-465138">
              <a:buClr>
                <a:srgbClr val="00B050"/>
              </a:buClr>
              <a:buFont typeface="Wingdings" panose="05000000000000000000" pitchFamily="2" charset="2"/>
              <a:buChar char="ü"/>
            </a:pPr>
            <a:endParaRPr lang="en-US" sz="2400" dirty="0"/>
          </a:p>
          <a:p>
            <a:pPr marL="0" indent="0">
              <a:buClr>
                <a:srgbClr val="00B050"/>
              </a:buClr>
              <a:buNone/>
            </a:pPr>
            <a:r>
              <a:rPr lang="ru-RU" sz="2400" dirty="0" smtClean="0"/>
              <a:t>Разработка продуктов для быстроразвивающихся рынков</a:t>
            </a:r>
            <a:endParaRPr lang="en-US" sz="2400" dirty="0" smtClean="0">
              <a:solidFill>
                <a:schemeClr val="tx1">
                  <a:lumMod val="65000"/>
                  <a:lumOff val="35000"/>
                </a:schemeClr>
              </a:solidFill>
            </a:endParaRPr>
          </a:p>
          <a:p>
            <a:pPr marL="0" indent="0">
              <a:buClr>
                <a:srgbClr val="00B050"/>
              </a:buClr>
              <a:buNone/>
            </a:pPr>
            <a:endParaRPr lang="en-US" sz="2400" dirty="0">
              <a:solidFill>
                <a:schemeClr val="tx1">
                  <a:lumMod val="65000"/>
                  <a:lumOff val="35000"/>
                </a:schemeClr>
              </a:solidFill>
            </a:endParaRPr>
          </a:p>
          <a:p>
            <a:pPr marL="0" indent="0">
              <a:buClr>
                <a:srgbClr val="00B050"/>
              </a:buClr>
              <a:buNone/>
            </a:pPr>
            <a:endParaRPr lang="en-US" sz="2400" dirty="0" smtClean="0">
              <a:solidFill>
                <a:schemeClr val="tx1">
                  <a:lumMod val="65000"/>
                  <a:lumOff val="35000"/>
                </a:schemeClr>
              </a:solidFill>
            </a:endParaRPr>
          </a:p>
        </p:txBody>
      </p:sp>
      <p:sp>
        <p:nvSpPr>
          <p:cNvPr id="4" name="Slide Number Placeholder 3"/>
          <p:cNvSpPr>
            <a:spLocks noGrp="1"/>
          </p:cNvSpPr>
          <p:nvPr>
            <p:ph type="sldNum" sz="quarter" idx="13"/>
          </p:nvPr>
        </p:nvSpPr>
        <p:spPr/>
        <p:txBody>
          <a:bodyPr/>
          <a:lstStyle/>
          <a:p>
            <a:pPr>
              <a:defRPr/>
            </a:pPr>
            <a:fld id="{65C380C9-3062-4F1D-A521-BEC000498A55}" type="slidenum">
              <a:rPr lang="en-US" smtClean="0"/>
              <a:pPr>
                <a:defRPr/>
              </a:pPr>
              <a:t>20</a:t>
            </a:fld>
            <a:endParaRPr lang="en-US" dirty="0"/>
          </a:p>
        </p:txBody>
      </p:sp>
      <p:sp>
        <p:nvSpPr>
          <p:cNvPr id="7" name="Title 1"/>
          <p:cNvSpPr txBox="1">
            <a:spLocks/>
          </p:cNvSpPr>
          <p:nvPr/>
        </p:nvSpPr>
        <p:spPr bwMode="auto">
          <a:xfrm>
            <a:off x="352422" y="2598965"/>
            <a:ext cx="2126350" cy="438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lang="en-US" sz="2800" b="1" kern="1200" baseline="0">
                <a:solidFill>
                  <a:schemeClr val="tx1"/>
                </a:solidFill>
                <a:latin typeface="Arial" pitchFamily="34" charset="0"/>
                <a:ea typeface="Arial" charset="0"/>
                <a:cs typeface="Arial" pitchFamily="34" charset="0"/>
              </a:defRPr>
            </a:lvl1pPr>
            <a:lvl2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US" sz="2000" dirty="0" smtClean="0">
                <a:latin typeface="Cooper Black" panose="0208090404030B020404" pitchFamily="18" charset="0"/>
              </a:rPr>
              <a:t>Made in Russia</a:t>
            </a:r>
            <a:endParaRPr lang="en-US" sz="2000" dirty="0">
              <a:latin typeface="Cooper Black" panose="0208090404030B020404" pitchFamily="18" charset="0"/>
            </a:endParaRPr>
          </a:p>
        </p:txBody>
      </p:sp>
      <p:pic>
        <p:nvPicPr>
          <p:cNvPr id="6148" name="Picture 4" descr="http://www.clipartsuggest.com/images/849/forklift-by-solvera-d5R9dg-clipa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388" y="1543031"/>
            <a:ext cx="1106418" cy="7758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implifiedschooling.com/assets/img/portfolio/portfolio-28.jpg"/>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7419" y="3247433"/>
            <a:ext cx="1031387" cy="77354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ÐÐ°ÑÑÐ¸Ð½ÐºÐ¸ Ð¿Ð¾ Ð·Ð°Ð¿ÑÐ¾ÑÑ brics"/>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3127" y="4168718"/>
            <a:ext cx="1399970" cy="765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100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Honeywell Confidential - © 2018 by Honeywell International Inc. All rights reserved.</a:t>
            </a:r>
            <a:endParaRPr lang="en-US" dirty="0"/>
          </a:p>
        </p:txBody>
      </p:sp>
      <p:sp>
        <p:nvSpPr>
          <p:cNvPr id="3" name="Slide Number Placeholder 2"/>
          <p:cNvSpPr>
            <a:spLocks noGrp="1"/>
          </p:cNvSpPr>
          <p:nvPr>
            <p:ph type="sldNum" sz="quarter" idx="11"/>
          </p:nvPr>
        </p:nvSpPr>
        <p:spPr/>
        <p:txBody>
          <a:bodyPr/>
          <a:lstStyle/>
          <a:p>
            <a:fld id="{13A921B8-F0F2-4EA3-9AA4-13BE12CFBFCE}" type="slidenum">
              <a:rPr lang="en-US" smtClean="0"/>
              <a:t>21</a:t>
            </a:fld>
            <a:endParaRPr lang="en-US" dirty="0"/>
          </a:p>
        </p:txBody>
      </p:sp>
      <p:pic>
        <p:nvPicPr>
          <p:cNvPr id="4" name="Picture 24" descr="Brand-Promise_editable_HORZ_ol.jpg"/>
          <p:cNvPicPr>
            <a:picLocks noChangeAspect="1"/>
          </p:cNvPicPr>
          <p:nvPr/>
        </p:nvPicPr>
        <p:blipFill>
          <a:blip r:embed="rId3" cstate="email">
            <a:extLst>
              <a:ext uri="{28A0092B-C50C-407E-A947-70E740481C1C}">
                <a14:useLocalDpi xmlns:a14="http://schemas.microsoft.com/office/drawing/2010/main"/>
              </a:ext>
            </a:extLst>
          </a:blip>
          <a:srcRect l="238" t="534" r="414" b="6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3359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pPr>
              <a:defRPr/>
            </a:pPr>
            <a:fld id="{65C380C9-3062-4F1D-A521-BEC000498A55}" type="slidenum">
              <a:rPr lang="en-US" smtClean="0"/>
              <a:pPr>
                <a:defRPr/>
              </a:pPr>
              <a:t>2</a:t>
            </a:fld>
            <a:endParaRPr lang="ru-RU" dirty="0"/>
          </a:p>
        </p:txBody>
      </p:sp>
      <p:sp>
        <p:nvSpPr>
          <p:cNvPr id="2" name="Title 1"/>
          <p:cNvSpPr>
            <a:spLocks noGrp="1"/>
          </p:cNvSpPr>
          <p:nvPr>
            <p:ph type="title"/>
          </p:nvPr>
        </p:nvSpPr>
        <p:spPr/>
        <p:txBody>
          <a:bodyPr/>
          <a:lstStyle/>
          <a:p>
            <a:r>
              <a:rPr lang="ru-RU" dirty="0">
                <a:solidFill>
                  <a:schemeClr val="tx2"/>
                </a:solidFill>
              </a:rPr>
              <a:t>2017: </a:t>
            </a:r>
            <a:r>
              <a:rPr lang="ru-RU"/>
              <a:t>рынок сказал свое слово</a:t>
            </a:r>
          </a:p>
        </p:txBody>
      </p:sp>
      <p:sp>
        <p:nvSpPr>
          <p:cNvPr id="18" name="Flowchart: Process 17"/>
          <p:cNvSpPr/>
          <p:nvPr/>
        </p:nvSpPr>
        <p:spPr>
          <a:xfrm>
            <a:off x="0" y="1749670"/>
            <a:ext cx="12192000" cy="3888000"/>
          </a:xfrm>
          <a:prstGeom prst="flowChartProcess">
            <a:avLst/>
          </a:prstGeom>
          <a:gradFill flip="none" rotWithShape="1">
            <a:gsLst>
              <a:gs pos="0">
                <a:schemeClr val="bg1"/>
              </a:gs>
              <a:gs pos="100000">
                <a:schemeClr val="bg1">
                  <a:lumMod val="65000"/>
                </a:schemeClr>
              </a:gs>
            </a:gsLst>
            <a:lin ang="1080000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chemeClr val="accent3"/>
              </a:solidFill>
            </a:endParaRPr>
          </a:p>
        </p:txBody>
      </p:sp>
      <p:sp>
        <p:nvSpPr>
          <p:cNvPr id="3" name="Flowchart: Off-page Connector 2"/>
          <p:cNvSpPr/>
          <p:nvPr/>
        </p:nvSpPr>
        <p:spPr>
          <a:xfrm rot="16200000">
            <a:off x="2541076" y="500046"/>
            <a:ext cx="2880000" cy="6300000"/>
          </a:xfrm>
          <a:prstGeom prst="flowChartOffpageConnector">
            <a:avLst/>
          </a:prstGeom>
          <a:gradFill flip="none" rotWithShape="1">
            <a:gsLst>
              <a:gs pos="0">
                <a:schemeClr val="bg1">
                  <a:alpha val="0"/>
                </a:schemeClr>
              </a:gs>
              <a:gs pos="60000">
                <a:schemeClr val="bg1"/>
              </a:gs>
            </a:gsLst>
            <a:lin ang="540000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chemeClr val="accent3"/>
              </a:solidFill>
            </a:endParaRPr>
          </a:p>
        </p:txBody>
      </p:sp>
      <p:pic>
        <p:nvPicPr>
          <p:cNvPr id="19" name="Windows Embedded Handhel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515" y="4330351"/>
            <a:ext cx="3067685" cy="502346"/>
          </a:xfrm>
          <a:prstGeom prst="rect">
            <a:avLst/>
          </a:prstGeom>
        </p:spPr>
      </p:pic>
      <p:pic>
        <p:nvPicPr>
          <p:cNvPr id="21" name="Windows Mobile" descr="C:\Users\rcamargo\Documents\IN\Pics\Windows-Mobile-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38086" y="2544295"/>
            <a:ext cx="1637764" cy="145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Windows Embedded CE" descr="C:\Users\rcamargo\Documents\IN\Pics\Windows_Embedded_CE_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98284" y="2430077"/>
            <a:ext cx="2052661" cy="125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ransition text"/>
          <p:cNvSpPr/>
          <p:nvPr/>
        </p:nvSpPr>
        <p:spPr>
          <a:xfrm>
            <a:off x="5380384" y="3391319"/>
            <a:ext cx="1653658" cy="461665"/>
          </a:xfrm>
          <a:prstGeom prst="rect">
            <a:avLst/>
          </a:prstGeom>
        </p:spPr>
        <p:txBody>
          <a:bodyPr wrap="none">
            <a:spAutoFit/>
          </a:bodyPr>
          <a:lstStyle/>
          <a:p>
            <a:r>
              <a:rPr lang="ru-RU" sz="2400" b="1" dirty="0">
                <a:solidFill>
                  <a:schemeClr val="tx2"/>
                </a:solidFill>
              </a:rPr>
              <a:t>Переход</a:t>
            </a:r>
            <a:endParaRPr lang="ru-RU" sz="2400" dirty="0">
              <a:solidFill>
                <a:schemeClr val="tx2"/>
              </a:solidFill>
            </a:endParaRPr>
          </a:p>
        </p:txBody>
      </p:sp>
      <p:graphicFrame>
        <p:nvGraphicFramePr>
          <p:cNvPr id="17" name="Chart 16"/>
          <p:cNvGraphicFramePr/>
          <p:nvPr>
            <p:extLst/>
          </p:nvPr>
        </p:nvGraphicFramePr>
        <p:xfrm>
          <a:off x="6140677" y="1555702"/>
          <a:ext cx="5919787" cy="4191000"/>
        </p:xfrm>
        <a:graphic>
          <a:graphicData uri="http://schemas.openxmlformats.org/drawingml/2006/chart">
            <c:chart xmlns:c="http://schemas.openxmlformats.org/drawingml/2006/chart" xmlns:r="http://schemas.openxmlformats.org/officeDocument/2006/relationships" r:id="rId6"/>
          </a:graphicData>
        </a:graphic>
      </p:graphicFrame>
      <p:pic>
        <p:nvPicPr>
          <p:cNvPr id="27" name="Windows10 logo"/>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79025" y="5508342"/>
            <a:ext cx="1463245" cy="258655"/>
          </a:xfrm>
          <a:prstGeom prst="rect">
            <a:avLst/>
          </a:prstGeom>
        </p:spPr>
      </p:pic>
      <p:pic>
        <p:nvPicPr>
          <p:cNvPr id="26" name="apple OS logo"/>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1005871" y="4183204"/>
            <a:ext cx="482394" cy="906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android logo"/>
          <p:cNvGrpSpPr/>
          <p:nvPr/>
        </p:nvGrpSpPr>
        <p:grpSpPr>
          <a:xfrm>
            <a:off x="10838754" y="1898408"/>
            <a:ext cx="949469" cy="736424"/>
            <a:chOff x="5231078" y="657711"/>
            <a:chExt cx="967843" cy="739155"/>
          </a:xfrm>
        </p:grpSpPr>
        <p:pic>
          <p:nvPicPr>
            <p:cNvPr id="29" name="Picture 2" descr="Android Developers"/>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231078" y="1200150"/>
              <a:ext cx="967843" cy="1967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322973" y="657711"/>
              <a:ext cx="784052" cy="542439"/>
            </a:xfrm>
            <a:prstGeom prst="rect">
              <a:avLst/>
            </a:prstGeom>
          </p:spPr>
        </p:pic>
      </p:grpSp>
    </p:spTree>
    <p:extLst>
      <p:ext uri="{BB962C8B-B14F-4D97-AF65-F5344CB8AC3E}">
        <p14:creationId xmlns:p14="http://schemas.microsoft.com/office/powerpoint/2010/main" val="315042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250"/>
                            </p:stCondLst>
                            <p:childTnLst>
                              <p:par>
                                <p:cTn id="21" presetID="22" presetClass="entr" presetSubtype="8" fill="hold" grpId="0" nodeType="afterEffect">
                                  <p:stCondLst>
                                    <p:cond delay="25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3000"/>
                            </p:stCondLst>
                            <p:childTnLst>
                              <p:par>
                                <p:cTn id="25" presetID="22" presetClass="entr" presetSubtype="8" fill="hold" grpId="0" nodeType="afterEffect">
                                  <p:stCondLst>
                                    <p:cond delay="25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3750"/>
                            </p:stCondLst>
                            <p:childTnLst>
                              <p:par>
                                <p:cTn id="29" presetID="21"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1)">
                                      <p:cBhvr>
                                        <p:cTn id="31" dur="750"/>
                                        <p:tgtEl>
                                          <p:spTgt spid="17"/>
                                        </p:tgtEl>
                                      </p:cBhvr>
                                    </p:animEffect>
                                  </p:childTnLst>
                                </p:cTn>
                              </p:par>
                            </p:childTnLst>
                          </p:cTn>
                        </p:par>
                        <p:par>
                          <p:cTn id="32" fill="hold">
                            <p:stCondLst>
                              <p:cond delay="4500"/>
                            </p:stCondLst>
                            <p:childTnLst>
                              <p:par>
                                <p:cTn id="33" presetID="45"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ppt_w</p:attrName>
                                        </p:attrNameLst>
                                      </p:cBhvr>
                                      <p:tavLst>
                                        <p:tav tm="0" fmla="#ppt_w*sin(2.5*pi*$)">
                                          <p:val>
                                            <p:fltVal val="0"/>
                                          </p:val>
                                        </p:tav>
                                        <p:tav tm="100000">
                                          <p:val>
                                            <p:fltVal val="1"/>
                                          </p:val>
                                        </p:tav>
                                      </p:tavLst>
                                    </p:anim>
                                    <p:anim calcmode="lin" valueType="num">
                                      <p:cBhvr>
                                        <p:cTn id="37" dur="1000" fill="hold"/>
                                        <p:tgtEl>
                                          <p:spTgt spid="28"/>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50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750"/>
                                        <p:tgtEl>
                                          <p:spTgt spid="26"/>
                                        </p:tgtEl>
                                      </p:cBhvr>
                                    </p:animEffect>
                                    <p:anim calcmode="lin" valueType="num">
                                      <p:cBhvr>
                                        <p:cTn id="41" dur="750" fill="hold"/>
                                        <p:tgtEl>
                                          <p:spTgt spid="26"/>
                                        </p:tgtEl>
                                        <p:attrNameLst>
                                          <p:attrName>ppt_w</p:attrName>
                                        </p:attrNameLst>
                                      </p:cBhvr>
                                      <p:tavLst>
                                        <p:tav tm="0" fmla="#ppt_w*sin(2.5*pi*$)">
                                          <p:val>
                                            <p:fltVal val="0"/>
                                          </p:val>
                                        </p:tav>
                                        <p:tav tm="100000">
                                          <p:val>
                                            <p:fltVal val="1"/>
                                          </p:val>
                                        </p:tav>
                                      </p:tavLst>
                                    </p:anim>
                                    <p:anim calcmode="lin" valueType="num">
                                      <p:cBhvr>
                                        <p:cTn id="42" dur="750" fill="hold"/>
                                        <p:tgtEl>
                                          <p:spTgt spid="26"/>
                                        </p:tgtEl>
                                        <p:attrNameLst>
                                          <p:attrName>ppt_h</p:attrName>
                                        </p:attrNameLst>
                                      </p:cBhvr>
                                      <p:tavLst>
                                        <p:tav tm="0">
                                          <p:val>
                                            <p:strVal val="#ppt_h"/>
                                          </p:val>
                                        </p:tav>
                                        <p:tav tm="100000">
                                          <p:val>
                                            <p:strVal val="#ppt_h"/>
                                          </p:val>
                                        </p:tav>
                                      </p:tavLst>
                                    </p:anim>
                                  </p:childTnLst>
                                </p:cTn>
                              </p:par>
                              <p:par>
                                <p:cTn id="43" presetID="45" presetClass="entr" presetSubtype="0" fill="hold" nodeType="withEffect">
                                  <p:stCondLst>
                                    <p:cond delay="25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250"/>
                                        <p:tgtEl>
                                          <p:spTgt spid="27"/>
                                        </p:tgtEl>
                                      </p:cBhvr>
                                    </p:animEffect>
                                    <p:anim calcmode="lin" valueType="num">
                                      <p:cBhvr>
                                        <p:cTn id="46" dur="1250" fill="hold"/>
                                        <p:tgtEl>
                                          <p:spTgt spid="27"/>
                                        </p:tgtEl>
                                        <p:attrNameLst>
                                          <p:attrName>ppt_w</p:attrName>
                                        </p:attrNameLst>
                                      </p:cBhvr>
                                      <p:tavLst>
                                        <p:tav tm="0" fmla="#ppt_w*sin(2.5*pi*$)">
                                          <p:val>
                                            <p:fltVal val="0"/>
                                          </p:val>
                                        </p:tav>
                                        <p:tav tm="100000">
                                          <p:val>
                                            <p:fltVal val="1"/>
                                          </p:val>
                                        </p:tav>
                                      </p:tavLst>
                                    </p:anim>
                                    <p:anim calcmode="lin" valueType="num">
                                      <p:cBhvr>
                                        <p:cTn id="47" dur="125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4" grpId="0"/>
      <p:bldGraphic spid="17"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p:txBody>
          <a:bodyPr/>
          <a:lstStyle/>
          <a:p>
            <a:r>
              <a:rPr lang="ru-RU"/>
              <a:t>Слабые места </a:t>
            </a:r>
            <a:endParaRPr lang="ru-RU" altLang="en-US" dirty="0">
              <a:solidFill>
                <a:srgbClr val="000000"/>
              </a:solidFill>
            </a:endParaRPr>
          </a:p>
        </p:txBody>
      </p:sp>
      <p:sp>
        <p:nvSpPr>
          <p:cNvPr id="2" name="Slide Number Placeholder 1"/>
          <p:cNvSpPr>
            <a:spLocks noGrp="1"/>
          </p:cNvSpPr>
          <p:nvPr>
            <p:ph type="sldNum" sz="quarter" idx="13"/>
          </p:nvPr>
        </p:nvSpPr>
        <p:spPr/>
        <p:txBody>
          <a:bodyPr/>
          <a:lstStyle/>
          <a:p>
            <a:pPr>
              <a:defRPr/>
            </a:pPr>
            <a:fld id="{65C380C9-3062-4F1D-A521-BEC000498A55}" type="slidenum">
              <a:rPr lang="en-US" smtClean="0">
                <a:solidFill>
                  <a:srgbClr val="FFFFFF"/>
                </a:solidFill>
              </a:rPr>
              <a:pPr>
                <a:defRPr/>
              </a:pPr>
              <a:t>3</a:t>
            </a:fld>
            <a:endParaRPr lang="ru-RU" dirty="0">
              <a:solidFill>
                <a:srgbClr val="FFFFFF"/>
              </a:solidFill>
            </a:endParaRPr>
          </a:p>
        </p:txBody>
      </p:sp>
      <p:sp>
        <p:nvSpPr>
          <p:cNvPr id="12" name="Round Single Corner Rectangle 2"/>
          <p:cNvSpPr/>
          <p:nvPr/>
        </p:nvSpPr>
        <p:spPr>
          <a:xfrm>
            <a:off x="0" y="1531937"/>
            <a:ext cx="7557072" cy="4525963"/>
          </a:xfrm>
          <a:prstGeom prst="round1Rect">
            <a:avLst>
              <a:gd name="adj" fmla="val 1147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ound Single Corner Rectangle 1"/>
          <p:cNvSpPr/>
          <p:nvPr/>
        </p:nvSpPr>
        <p:spPr>
          <a:xfrm>
            <a:off x="0" y="1531937"/>
            <a:ext cx="6096000" cy="4525963"/>
          </a:xfrm>
          <a:prstGeom prst="round1Rect">
            <a:avLst>
              <a:gd name="adj" fmla="val 1147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 name="Text Placeholder 2"/>
          <p:cNvSpPr txBox="1">
            <a:spLocks/>
          </p:cNvSpPr>
          <p:nvPr/>
        </p:nvSpPr>
        <p:spPr>
          <a:xfrm>
            <a:off x="803275" y="1503475"/>
            <a:ext cx="4961140" cy="4554425"/>
          </a:xfrm>
          <a:prstGeom prst="rect">
            <a:avLst/>
          </a:prstGeom>
        </p:spPr>
        <p:txBody>
          <a:bodyPr lIns="0" tIns="0" rIns="0" bIns="0" anchor="ctr" anchorCtr="0">
            <a:noAutofit/>
          </a:bodyPr>
          <a:lst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1800"/>
              </a:spcBef>
              <a:buClr>
                <a:srgbClr val="FFFFFF"/>
              </a:buClr>
            </a:pPr>
            <a:r>
              <a:rPr lang="ru-RU" sz="1800" b="1" dirty="0">
                <a:solidFill>
                  <a:srgbClr val="FFFFFF"/>
                </a:solidFill>
              </a:rPr>
              <a:t>Множество моделей устройств </a:t>
            </a:r>
            <a:br>
              <a:rPr lang="ru-RU" sz="1800" b="1" dirty="0">
                <a:solidFill>
                  <a:srgbClr val="FFFFFF"/>
                </a:solidFill>
              </a:rPr>
            </a:br>
            <a:r>
              <a:rPr lang="ru-RU" sz="1800" b="1" dirty="0">
                <a:solidFill>
                  <a:srgbClr val="FFFFFF"/>
                </a:solidFill>
              </a:rPr>
              <a:t>и версий ОС </a:t>
            </a:r>
            <a:br>
              <a:rPr lang="ru-RU" sz="1800" b="1" dirty="0">
                <a:solidFill>
                  <a:srgbClr val="FFFFFF"/>
                </a:solidFill>
              </a:rPr>
            </a:br>
            <a:r>
              <a:rPr lang="ru-RU" sz="1800" dirty="0">
                <a:solidFill>
                  <a:srgbClr val="FFFFFF"/>
                </a:solidFill>
              </a:rPr>
              <a:t>— проблема для ИТ-служб</a:t>
            </a:r>
          </a:p>
          <a:p>
            <a:pPr>
              <a:lnSpc>
                <a:spcPct val="110000"/>
              </a:lnSpc>
              <a:spcBef>
                <a:spcPts val="1800"/>
              </a:spcBef>
              <a:buClr>
                <a:srgbClr val="FFFFFF"/>
              </a:buClr>
            </a:pPr>
            <a:r>
              <a:rPr lang="ru-RU" sz="1800" b="1" dirty="0">
                <a:solidFill>
                  <a:srgbClr val="FFFFFF"/>
                </a:solidFill>
              </a:rPr>
              <a:t>Отдельные технологические платформы </a:t>
            </a:r>
            <a:r>
              <a:rPr sz="1800" dirty="0"/>
              <a:t/>
            </a:r>
            <a:br>
              <a:rPr sz="1800" dirty="0"/>
            </a:br>
            <a:r>
              <a:rPr lang="ru-RU" sz="1800" dirty="0">
                <a:solidFill>
                  <a:srgbClr val="FFFFFF"/>
                </a:solidFill>
              </a:rPr>
              <a:t>— сложно поддерживать</a:t>
            </a:r>
          </a:p>
          <a:p>
            <a:pPr>
              <a:lnSpc>
                <a:spcPct val="110000"/>
              </a:lnSpc>
              <a:spcBef>
                <a:spcPts val="1800"/>
              </a:spcBef>
              <a:buClr>
                <a:srgbClr val="FFFFFF"/>
              </a:buClr>
            </a:pPr>
            <a:r>
              <a:rPr lang="ru-RU" sz="1800" b="1" dirty="0">
                <a:solidFill>
                  <a:srgbClr val="FFFFFF"/>
                </a:solidFill>
              </a:rPr>
              <a:t>Разнообразие инструментов внедрения</a:t>
            </a:r>
            <a:r>
              <a:rPr sz="1800" dirty="0"/>
              <a:t/>
            </a:r>
            <a:br>
              <a:rPr sz="1800" dirty="0"/>
            </a:br>
            <a:r>
              <a:rPr lang="ru-RU" sz="1800" dirty="0">
                <a:solidFill>
                  <a:srgbClr val="FFFFFF"/>
                </a:solidFill>
              </a:rPr>
              <a:t>— непросто осваивать</a:t>
            </a:r>
          </a:p>
          <a:p>
            <a:pPr>
              <a:lnSpc>
                <a:spcPct val="110000"/>
              </a:lnSpc>
              <a:spcBef>
                <a:spcPts val="1800"/>
              </a:spcBef>
              <a:buClr>
                <a:srgbClr val="FFFFFF"/>
              </a:buClr>
            </a:pPr>
            <a:r>
              <a:rPr lang="ru-RU" sz="1800" b="1" dirty="0">
                <a:solidFill>
                  <a:srgbClr val="FFFFFF"/>
                </a:solidFill>
              </a:rPr>
              <a:t>Негибкие мобильные платформы</a:t>
            </a:r>
            <a:r>
              <a:rPr sz="1800" dirty="0"/>
              <a:t/>
            </a:r>
            <a:br>
              <a:rPr sz="1800" dirty="0"/>
            </a:br>
            <a:r>
              <a:rPr lang="ru-RU" sz="1800" dirty="0">
                <a:solidFill>
                  <a:srgbClr val="FFFFFF"/>
                </a:solidFill>
              </a:rPr>
              <a:t>— не успевают за трансформацией бизнеса</a:t>
            </a:r>
          </a:p>
        </p:txBody>
      </p:sp>
      <p:pic>
        <p:nvPicPr>
          <p:cNvPr id="4102" name="apple" descr="Image resul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83282" y="4014645"/>
            <a:ext cx="875900" cy="8759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windows 10" descr="Image result for windows 10 log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67971" y="5044560"/>
            <a:ext cx="813919" cy="813919"/>
          </a:xfrm>
          <a:prstGeom prst="rect">
            <a:avLst/>
          </a:prstGeom>
          <a:noFill/>
          <a:extLst>
            <a:ext uri="{909E8E84-426E-40DD-AFC4-6F175D3DCCD1}">
              <a14:hiddenFill xmlns:a14="http://schemas.microsoft.com/office/drawing/2010/main">
                <a:solidFill>
                  <a:srgbClr val="FFFFFF"/>
                </a:solidFill>
              </a14:hiddenFill>
            </a:ext>
          </a:extLst>
        </p:spPr>
      </p:pic>
      <p:pic>
        <p:nvPicPr>
          <p:cNvPr id="3" name="window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0657" y="1802422"/>
            <a:ext cx="873141" cy="744067"/>
          </a:xfrm>
          <a:prstGeom prst="rect">
            <a:avLst/>
          </a:prstGeom>
        </p:spPr>
      </p:pic>
      <p:pic>
        <p:nvPicPr>
          <p:cNvPr id="6" name="android"/>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39597" y="2700505"/>
            <a:ext cx="1124201" cy="1160124"/>
          </a:xfrm>
          <a:prstGeom prst="rect">
            <a:avLst/>
          </a:prstGeom>
        </p:spPr>
      </p:pic>
    </p:spTree>
    <p:extLst>
      <p:ext uri="{BB962C8B-B14F-4D97-AF65-F5344CB8AC3E}">
        <p14:creationId xmlns:p14="http://schemas.microsoft.com/office/powerpoint/2010/main" val="655303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45"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anim calcmode="lin" valueType="num">
                                      <p:cBhvr>
                                        <p:cTn id="16" dur="750" fill="hold"/>
                                        <p:tgtEl>
                                          <p:spTgt spid="3"/>
                                        </p:tgtEl>
                                        <p:attrNameLst>
                                          <p:attrName>ppt_w</p:attrName>
                                        </p:attrNameLst>
                                      </p:cBhvr>
                                      <p:tavLst>
                                        <p:tav tm="0" fmla="#ppt_w*sin(2.5*pi*$)">
                                          <p:val>
                                            <p:fltVal val="0"/>
                                          </p:val>
                                        </p:tav>
                                        <p:tav tm="100000">
                                          <p:val>
                                            <p:fltVal val="1"/>
                                          </p:val>
                                        </p:tav>
                                      </p:tavLst>
                                    </p:anim>
                                    <p:anim calcmode="lin" valueType="num">
                                      <p:cBhvr>
                                        <p:cTn id="17" dur="750" fill="hold"/>
                                        <p:tgtEl>
                                          <p:spTgt spid="3"/>
                                        </p:tgtEl>
                                        <p:attrNameLst>
                                          <p:attrName>ppt_h</p:attrName>
                                        </p:attrNameLst>
                                      </p:cBhvr>
                                      <p:tavLst>
                                        <p:tav tm="0">
                                          <p:val>
                                            <p:strVal val="#ppt_h"/>
                                          </p:val>
                                        </p:tav>
                                        <p:tav tm="100000">
                                          <p:val>
                                            <p:strVal val="#ppt_h"/>
                                          </p:val>
                                        </p:tav>
                                      </p:tavLst>
                                    </p:anim>
                                  </p:childTnLst>
                                </p:cTn>
                              </p:par>
                              <p:par>
                                <p:cTn id="18" presetID="45" presetClass="entr" presetSubtype="0" fill="hold" nodeType="with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ppt_w</p:attrName>
                                        </p:attrNameLst>
                                      </p:cBhvr>
                                      <p:tavLst>
                                        <p:tav tm="0" fmla="#ppt_w*sin(2.5*pi*$)">
                                          <p:val>
                                            <p:fltVal val="0"/>
                                          </p:val>
                                        </p:tav>
                                        <p:tav tm="100000">
                                          <p:val>
                                            <p:fltVal val="1"/>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childTnLst>
                                </p:cTn>
                              </p:par>
                              <p:par>
                                <p:cTn id="23" presetID="45" presetClass="entr" presetSubtype="0" fill="hold" nodeType="withEffect">
                                  <p:stCondLst>
                                    <p:cond delay="0"/>
                                  </p:stCondLst>
                                  <p:childTnLst>
                                    <p:set>
                                      <p:cBhvr>
                                        <p:cTn id="24" dur="1" fill="hold">
                                          <p:stCondLst>
                                            <p:cond delay="0"/>
                                          </p:stCondLst>
                                        </p:cTn>
                                        <p:tgtEl>
                                          <p:spTgt spid="4102"/>
                                        </p:tgtEl>
                                        <p:attrNameLst>
                                          <p:attrName>style.visibility</p:attrName>
                                        </p:attrNameLst>
                                      </p:cBhvr>
                                      <p:to>
                                        <p:strVal val="visible"/>
                                      </p:to>
                                    </p:set>
                                    <p:animEffect transition="in" filter="fade">
                                      <p:cBhvr>
                                        <p:cTn id="25" dur="1000"/>
                                        <p:tgtEl>
                                          <p:spTgt spid="4102"/>
                                        </p:tgtEl>
                                      </p:cBhvr>
                                    </p:animEffect>
                                    <p:anim calcmode="lin" valueType="num">
                                      <p:cBhvr>
                                        <p:cTn id="26" dur="1000" fill="hold"/>
                                        <p:tgtEl>
                                          <p:spTgt spid="4102"/>
                                        </p:tgtEl>
                                        <p:attrNameLst>
                                          <p:attrName>ppt_w</p:attrName>
                                        </p:attrNameLst>
                                      </p:cBhvr>
                                      <p:tavLst>
                                        <p:tav tm="0" fmla="#ppt_w*sin(2.5*pi*$)">
                                          <p:val>
                                            <p:fltVal val="0"/>
                                          </p:val>
                                        </p:tav>
                                        <p:tav tm="100000">
                                          <p:val>
                                            <p:fltVal val="1"/>
                                          </p:val>
                                        </p:tav>
                                      </p:tavLst>
                                    </p:anim>
                                    <p:anim calcmode="lin" valueType="num">
                                      <p:cBhvr>
                                        <p:cTn id="27" dur="1000" fill="hold"/>
                                        <p:tgtEl>
                                          <p:spTgt spid="4102"/>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250"/>
                                  </p:stCondLst>
                                  <p:childTnLst>
                                    <p:set>
                                      <p:cBhvr>
                                        <p:cTn id="29" dur="1" fill="hold">
                                          <p:stCondLst>
                                            <p:cond delay="0"/>
                                          </p:stCondLst>
                                        </p:cTn>
                                        <p:tgtEl>
                                          <p:spTgt spid="4106"/>
                                        </p:tgtEl>
                                        <p:attrNameLst>
                                          <p:attrName>style.visibility</p:attrName>
                                        </p:attrNameLst>
                                      </p:cBhvr>
                                      <p:to>
                                        <p:strVal val="visible"/>
                                      </p:to>
                                    </p:set>
                                    <p:animEffect transition="in" filter="fade">
                                      <p:cBhvr>
                                        <p:cTn id="30" dur="1000"/>
                                        <p:tgtEl>
                                          <p:spTgt spid="4106"/>
                                        </p:tgtEl>
                                      </p:cBhvr>
                                    </p:animEffect>
                                    <p:anim calcmode="lin" valueType="num">
                                      <p:cBhvr>
                                        <p:cTn id="31" dur="1000" fill="hold"/>
                                        <p:tgtEl>
                                          <p:spTgt spid="4106"/>
                                        </p:tgtEl>
                                        <p:attrNameLst>
                                          <p:attrName>ppt_w</p:attrName>
                                        </p:attrNameLst>
                                      </p:cBhvr>
                                      <p:tavLst>
                                        <p:tav tm="0" fmla="#ppt_w*sin(2.5*pi*$)">
                                          <p:val>
                                            <p:fltVal val="0"/>
                                          </p:val>
                                        </p:tav>
                                        <p:tav tm="100000">
                                          <p:val>
                                            <p:fltVal val="1"/>
                                          </p:val>
                                        </p:tav>
                                      </p:tavLst>
                                    </p:anim>
                                    <p:anim calcmode="lin" valueType="num">
                                      <p:cBhvr>
                                        <p:cTn id="32" dur="1000" fill="hold"/>
                                        <p:tgtEl>
                                          <p:spTgt spid="4106"/>
                                        </p:tgtEl>
                                        <p:attrNameLst>
                                          <p:attrName>ppt_h</p:attrName>
                                        </p:attrNameLst>
                                      </p:cBhvr>
                                      <p:tavLst>
                                        <p:tav tm="0">
                                          <p:val>
                                            <p:strVal val="#ppt_h"/>
                                          </p:val>
                                        </p:tav>
                                        <p:tav tm="100000">
                                          <p:val>
                                            <p:strVal val="#ppt_h"/>
                                          </p:val>
                                        </p:tav>
                                      </p:tavLst>
                                    </p:anim>
                                  </p:childTnLst>
                                </p:cTn>
                              </p:par>
                            </p:childTnLst>
                          </p:cTn>
                        </p:par>
                        <p:par>
                          <p:cTn id="33" fill="hold">
                            <p:stCondLst>
                              <p:cond delay="2250"/>
                            </p:stCondLst>
                            <p:childTnLst>
                              <p:par>
                                <p:cTn id="34" presetID="22" presetClass="entr" presetSubtype="1" fill="hold" grpId="0" nodeType="afterEffect">
                                  <p:stCondLst>
                                    <p:cond delay="25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3"/>
          <p:cNvSpPr>
            <a:spLocks noChangeArrowheads="1"/>
          </p:cNvSpPr>
          <p:nvPr/>
        </p:nvSpPr>
        <p:spPr bwMode="auto">
          <a:xfrm>
            <a:off x="4407310" y="6657975"/>
            <a:ext cx="3506788" cy="200025"/>
          </a:xfrm>
          <a:prstGeom prst="rect">
            <a:avLst/>
          </a:prstGeom>
          <a:noFill/>
          <a:ln>
            <a:noFill/>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ru-RU" altLang="en-US" sz="700" dirty="0">
                <a:solidFill>
                  <a:srgbClr val="FFFFFF">
                    <a:lumMod val="50000"/>
                  </a:srgbClr>
                </a:solidFill>
              </a:rPr>
              <a:t>© Конфиденциальная информация корпорации Honeywell International, 2017 г. Все права защищены. </a:t>
            </a:r>
          </a:p>
        </p:txBody>
      </p:sp>
      <p:sp>
        <p:nvSpPr>
          <p:cNvPr id="2" name="Slide Number Placeholder 1"/>
          <p:cNvSpPr>
            <a:spLocks noGrp="1"/>
          </p:cNvSpPr>
          <p:nvPr>
            <p:ph type="sldNum" sz="quarter" idx="13"/>
          </p:nvPr>
        </p:nvSpPr>
        <p:spPr/>
        <p:txBody>
          <a:bodyPr/>
          <a:lstStyle/>
          <a:p>
            <a:pPr>
              <a:defRPr/>
            </a:pPr>
            <a:fld id="{521D1E3F-96BE-4EC6-B772-60D92C1E53EA}" type="slidenum">
              <a:rPr lang="en-US" smtClean="0">
                <a:solidFill>
                  <a:srgbClr val="FFFFFF"/>
                </a:solidFill>
              </a:rPr>
              <a:pPr>
                <a:defRPr/>
              </a:pPr>
              <a:t>4</a:t>
            </a:fld>
            <a:endParaRPr lang="ru-RU" dirty="0">
              <a:solidFill>
                <a:srgbClr val="FFFFFF"/>
              </a:solidFill>
            </a:endParaRPr>
          </a:p>
        </p:txBody>
      </p:sp>
      <p:pic>
        <p:nvPicPr>
          <p:cNvPr id="13" name="Googl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069" y="4513587"/>
            <a:ext cx="2787891" cy="1990728"/>
          </a:xfrm>
          <a:prstGeom prst="rect">
            <a:avLst/>
          </a:prstGeom>
        </p:spPr>
      </p:pic>
      <p:pic>
        <p:nvPicPr>
          <p:cNvPr id="15" name="Honeywe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9112" y="5089158"/>
            <a:ext cx="3025830" cy="839585"/>
          </a:xfrm>
          <a:prstGeom prst="rect">
            <a:avLst/>
          </a:prstGeom>
        </p:spPr>
      </p:pic>
      <p:sp>
        <p:nvSpPr>
          <p:cNvPr id="16" name="Text"/>
          <p:cNvSpPr/>
          <p:nvPr/>
        </p:nvSpPr>
        <p:spPr>
          <a:xfrm>
            <a:off x="716400" y="356400"/>
            <a:ext cx="10849156" cy="954107"/>
          </a:xfrm>
          <a:prstGeom prst="rect">
            <a:avLst/>
          </a:prstGeom>
        </p:spPr>
        <p:txBody>
          <a:bodyPr wrap="square">
            <a:spAutoFit/>
          </a:bodyPr>
          <a:lstStyle/>
          <a:p>
            <a:r>
              <a:rPr lang="ru-RU" sz="2800" b="1" dirty="0">
                <a:solidFill>
                  <a:srgbClr val="FFFFFF"/>
                </a:solidFill>
                <a:latin typeface="Arial"/>
              </a:rPr>
              <a:t>Технологическое сотрудничество </a:t>
            </a:r>
            <a:r>
              <a:rPr dirty="0"/>
              <a:t/>
            </a:r>
            <a:br>
              <a:rPr dirty="0"/>
            </a:br>
            <a:r>
              <a:rPr lang="ru-RU" sz="2800" b="1" dirty="0">
                <a:solidFill>
                  <a:srgbClr val="FFFFFF"/>
                </a:solidFill>
                <a:latin typeface="Arial"/>
              </a:rPr>
              <a:t>на благо заказчиков</a:t>
            </a:r>
          </a:p>
        </p:txBody>
      </p:sp>
      <p:pic>
        <p:nvPicPr>
          <p:cNvPr id="4" name="Picture 3">
            <a:extLst>
              <a:ext uri="{FF2B5EF4-FFF2-40B4-BE49-F238E27FC236}">
                <a16:creationId xmlns="" xmlns:a16="http://schemas.microsoft.com/office/drawing/2014/main" id="{D755F875-0058-4428-9CFC-F6C25C854B8E}"/>
              </a:ext>
            </a:extLst>
          </p:cNvPr>
          <p:cNvPicPr>
            <a:picLocks noChangeAspect="1"/>
          </p:cNvPicPr>
          <p:nvPr/>
        </p:nvPicPr>
        <p:blipFill>
          <a:blip r:embed="rId5"/>
          <a:stretch>
            <a:fillRect/>
          </a:stretch>
        </p:blipFill>
        <p:spPr>
          <a:xfrm>
            <a:off x="8969828" y="5155788"/>
            <a:ext cx="2676071" cy="659595"/>
          </a:xfrm>
          <a:prstGeom prst="rect">
            <a:avLst/>
          </a:prstGeom>
        </p:spPr>
      </p:pic>
    </p:spTree>
    <p:extLst>
      <p:ext uri="{BB962C8B-B14F-4D97-AF65-F5344CB8AC3E}">
        <p14:creationId xmlns:p14="http://schemas.microsoft.com/office/powerpoint/2010/main" val="2425433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a:xfrm rot="5400000">
            <a:off x="992959" y="-599872"/>
            <a:ext cx="2099387" cy="4085307"/>
          </a:xfrm>
          <a:prstGeom prst="round2SameRect">
            <a:avLst>
              <a:gd name="adj1" fmla="val 15325"/>
              <a:gd name="adj2" fmla="val 0"/>
            </a:avLst>
          </a:prstGeom>
          <a:solidFill>
            <a:schemeClr val="bg1">
              <a:lumMod val="5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2" name="Text Placeholder 1"/>
          <p:cNvSpPr>
            <a:spLocks noGrp="1"/>
          </p:cNvSpPr>
          <p:nvPr>
            <p:ph type="body" sz="quarter" idx="13"/>
          </p:nvPr>
        </p:nvSpPr>
        <p:spPr>
          <a:xfrm>
            <a:off x="460795" y="1656559"/>
            <a:ext cx="3624511" cy="532469"/>
          </a:xfrm>
        </p:spPr>
        <p:txBody>
          <a:bodyPr/>
          <a:lstStyle/>
          <a:p>
            <a:r>
              <a:rPr lang="ru-RU" dirty="0">
                <a:solidFill>
                  <a:schemeClr val="bg1"/>
                </a:solidFill>
              </a:rPr>
              <a:t>Динамичная унифицированная платформа для мобильного персонала</a:t>
            </a:r>
          </a:p>
        </p:txBody>
      </p:sp>
      <p:sp>
        <p:nvSpPr>
          <p:cNvPr id="3" name="Text Placeholder 2"/>
          <p:cNvSpPr>
            <a:spLocks noGrp="1"/>
          </p:cNvSpPr>
          <p:nvPr>
            <p:ph type="body" sz="quarter" idx="12"/>
          </p:nvPr>
        </p:nvSpPr>
        <p:spPr>
          <a:xfrm>
            <a:off x="460793" y="142547"/>
            <a:ext cx="6617887" cy="1676424"/>
          </a:xfrm>
        </p:spPr>
        <p:txBody>
          <a:bodyPr/>
          <a:lstStyle/>
          <a:p>
            <a:r>
              <a:rPr lang="ru-RU" sz="3200" dirty="0">
                <a:solidFill>
                  <a:schemeClr val="bg1"/>
                </a:solidFill>
              </a:rPr>
              <a:t>HONEYWELL </a:t>
            </a:r>
            <a:r>
              <a:rPr lang="en-US" sz="3200" dirty="0">
                <a:solidFill>
                  <a:schemeClr val="bg1"/>
                </a:solidFill>
              </a:rPr>
              <a:t/>
            </a:r>
            <a:br>
              <a:rPr lang="en-US" sz="3200" dirty="0">
                <a:solidFill>
                  <a:schemeClr val="bg1"/>
                </a:solidFill>
              </a:rPr>
            </a:br>
            <a:r>
              <a:rPr lang="ru-RU" sz="3200" dirty="0">
                <a:solidFill>
                  <a:schemeClr val="bg1"/>
                </a:solidFill>
              </a:rPr>
              <a:t>MOBILITY EDGE</a:t>
            </a:r>
          </a:p>
        </p:txBody>
      </p:sp>
    </p:spTree>
    <p:extLst>
      <p:ext uri="{BB962C8B-B14F-4D97-AF65-F5344CB8AC3E}">
        <p14:creationId xmlns:p14="http://schemas.microsoft.com/office/powerpoint/2010/main" val="159990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p"/>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317B1D1E-9B75-4694-876F-BC8EA5E6E622}"/>
              </a:ext>
            </a:extLst>
          </p:cNvPr>
          <p:cNvSpPr>
            <a:spLocks noGrp="1"/>
          </p:cNvSpPr>
          <p:nvPr>
            <p:ph type="sldNum" sz="quarter" idx="13"/>
          </p:nvPr>
        </p:nvSpPr>
        <p:spPr/>
        <p:txBody>
          <a:bodyPr/>
          <a:lstStyle/>
          <a:p>
            <a:pPr>
              <a:defRPr/>
            </a:pPr>
            <a:fld id="{65C380C9-3062-4F1D-A521-BEC000498A55}" type="slidenum">
              <a:rPr lang="en-US" smtClean="0">
                <a:solidFill>
                  <a:srgbClr val="000000"/>
                </a:solidFill>
              </a:rPr>
              <a:pPr>
                <a:defRPr/>
              </a:pPr>
              <a:t>6</a:t>
            </a:fld>
            <a:endParaRPr lang="en-US" dirty="0">
              <a:solidFill>
                <a:srgbClr val="000000"/>
              </a:solidFill>
            </a:endParaRPr>
          </a:p>
        </p:txBody>
      </p:sp>
      <p:pic>
        <p:nvPicPr>
          <p:cNvPr id="5" name="Mobility Edge Animation RUS">
            <a:hlinkClick r:id="" action="ppaction://media"/>
            <a:extLst>
              <a:ext uri="{FF2B5EF4-FFF2-40B4-BE49-F238E27FC236}">
                <a16:creationId xmlns="" xmlns:a16="http://schemas.microsoft.com/office/drawing/2014/main" id="{0F78DCA0-1242-47AA-8881-DF720B9ECB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01370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ru-RU"/>
              <a:t>Mobility Edge</a:t>
            </a:r>
            <a:r>
              <a:t/>
            </a:r>
            <a:br/>
            <a:r>
              <a:rPr lang="ru-RU" altLang="en-US" sz="2000" dirty="0">
                <a:solidFill>
                  <a:schemeClr val="tx2"/>
                </a:solidFill>
              </a:rPr>
              <a:t>Унифицированная платформа для мобильных вычислений </a:t>
            </a:r>
          </a:p>
        </p:txBody>
      </p:sp>
      <p:sp>
        <p:nvSpPr>
          <p:cNvPr id="3" name="Slide Number Placeholder 2"/>
          <p:cNvSpPr>
            <a:spLocks noGrp="1"/>
          </p:cNvSpPr>
          <p:nvPr>
            <p:ph type="sldNum" sz="quarter" idx="13"/>
          </p:nvPr>
        </p:nvSpPr>
        <p:spPr/>
        <p:txBody>
          <a:bodyPr/>
          <a:lstStyle/>
          <a:p>
            <a:pPr>
              <a:defRPr/>
            </a:pPr>
            <a:fld id="{65C380C9-3062-4F1D-A521-BEC000498A55}" type="slidenum">
              <a:rPr lang="en-US" smtClean="0">
                <a:solidFill>
                  <a:srgbClr val="FFFFFF"/>
                </a:solidFill>
              </a:rPr>
              <a:pPr>
                <a:defRPr/>
              </a:pPr>
              <a:t>7</a:t>
            </a:fld>
            <a:endParaRPr lang="ru-RU" dirty="0">
              <a:solidFill>
                <a:srgbClr val="FFFFFF"/>
              </a:solidFill>
            </a:endParaRPr>
          </a:p>
        </p:txBody>
      </p:sp>
      <p:grpSp>
        <p:nvGrpSpPr>
          <p:cNvPr id="8" name="Lifecycle pulses"/>
          <p:cNvGrpSpPr/>
          <p:nvPr/>
        </p:nvGrpSpPr>
        <p:grpSpPr>
          <a:xfrm>
            <a:off x="7301156" y="3479902"/>
            <a:ext cx="1472434" cy="1472435"/>
            <a:chOff x="7303533" y="3796423"/>
            <a:chExt cx="1472434" cy="1472435"/>
          </a:xfrm>
        </p:grpSpPr>
        <p:sp>
          <p:nvSpPr>
            <p:cNvPr id="68" name="Flowchart: Connector 67"/>
            <p:cNvSpPr/>
            <p:nvPr/>
          </p:nvSpPr>
          <p:spPr>
            <a:xfrm>
              <a:off x="7303533" y="3796423"/>
              <a:ext cx="1472434" cy="1472435"/>
            </a:xfrm>
            <a:prstGeom prst="flowChartConnector">
              <a:avLst/>
            </a:prstGeom>
            <a:solidFill>
              <a:schemeClr val="tx1">
                <a:alpha val="20000"/>
              </a:schemeClr>
            </a:solidFill>
            <a:ln w="12700"/>
            <a:effectLst>
              <a:glow rad="228600">
                <a:schemeClr val="accent1">
                  <a:satMod val="175000"/>
                  <a:alpha val="15000"/>
                </a:schemeClr>
              </a:glow>
              <a:softEdge rad="508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69" name="Flowchart: Connector 68"/>
            <p:cNvSpPr/>
            <p:nvPr/>
          </p:nvSpPr>
          <p:spPr>
            <a:xfrm>
              <a:off x="7562782" y="4055672"/>
              <a:ext cx="953937" cy="953937"/>
            </a:xfrm>
            <a:prstGeom prst="flowChartConnector">
              <a:avLst/>
            </a:prstGeom>
            <a:solidFill>
              <a:schemeClr val="tx1">
                <a:alpha val="0"/>
              </a:schemeClr>
            </a:solidFill>
            <a:ln w="12700"/>
            <a:effectLst>
              <a:glow rad="279400">
                <a:schemeClr val="accent1">
                  <a:satMod val="175000"/>
                  <a:alpha val="40000"/>
                </a:schemeClr>
              </a:glow>
              <a:softEdge rad="254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70" name="Flowchart: Connector 69"/>
            <p:cNvSpPr/>
            <p:nvPr/>
          </p:nvSpPr>
          <p:spPr>
            <a:xfrm>
              <a:off x="7562782" y="4055672"/>
              <a:ext cx="953937" cy="953937"/>
            </a:xfrm>
            <a:prstGeom prst="flowChartConnector">
              <a:avLst/>
            </a:prstGeom>
            <a:solidFill>
              <a:schemeClr val="tx1">
                <a:alpha val="20000"/>
              </a:schemeClr>
            </a:solidFill>
            <a:ln w="12700"/>
            <a:effectLst>
              <a:glow rad="152400">
                <a:schemeClr val="accent1">
                  <a:satMod val="175000"/>
                  <a:alpha val="40000"/>
                </a:schemeClr>
              </a:glow>
              <a:softEdge rad="254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grpSp>
      <p:grpSp>
        <p:nvGrpSpPr>
          <p:cNvPr id="9" name="Performance pulses"/>
          <p:cNvGrpSpPr/>
          <p:nvPr/>
        </p:nvGrpSpPr>
        <p:grpSpPr>
          <a:xfrm>
            <a:off x="5364398" y="3479902"/>
            <a:ext cx="1472434" cy="1472435"/>
            <a:chOff x="5360769" y="3796423"/>
            <a:chExt cx="1472434" cy="1472435"/>
          </a:xfrm>
        </p:grpSpPr>
        <p:sp>
          <p:nvSpPr>
            <p:cNvPr id="63" name="Flowchart: Connector 62"/>
            <p:cNvSpPr/>
            <p:nvPr/>
          </p:nvSpPr>
          <p:spPr>
            <a:xfrm>
              <a:off x="5360769" y="3796423"/>
              <a:ext cx="1472434" cy="1472435"/>
            </a:xfrm>
            <a:prstGeom prst="flowChartConnector">
              <a:avLst/>
            </a:prstGeom>
            <a:solidFill>
              <a:schemeClr val="tx1">
                <a:alpha val="20000"/>
              </a:schemeClr>
            </a:solidFill>
            <a:ln w="12700"/>
            <a:effectLst>
              <a:glow rad="228600">
                <a:schemeClr val="accent1">
                  <a:satMod val="175000"/>
                  <a:alpha val="15000"/>
                </a:schemeClr>
              </a:glow>
              <a:softEdge rad="508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64" name="Flowchart: Connector 63"/>
            <p:cNvSpPr/>
            <p:nvPr/>
          </p:nvSpPr>
          <p:spPr>
            <a:xfrm>
              <a:off x="5620018" y="4055672"/>
              <a:ext cx="953937" cy="953937"/>
            </a:xfrm>
            <a:prstGeom prst="flowChartConnector">
              <a:avLst/>
            </a:prstGeom>
            <a:solidFill>
              <a:schemeClr val="tx1">
                <a:alpha val="0"/>
              </a:schemeClr>
            </a:solidFill>
            <a:ln w="12700"/>
            <a:effectLst>
              <a:glow rad="279400">
                <a:schemeClr val="accent1">
                  <a:satMod val="175000"/>
                  <a:alpha val="40000"/>
                </a:schemeClr>
              </a:glow>
              <a:softEdge rad="254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65" name="Flowchart: Connector 64"/>
            <p:cNvSpPr/>
            <p:nvPr/>
          </p:nvSpPr>
          <p:spPr>
            <a:xfrm>
              <a:off x="5620018" y="4055672"/>
              <a:ext cx="953937" cy="953937"/>
            </a:xfrm>
            <a:prstGeom prst="flowChartConnector">
              <a:avLst/>
            </a:prstGeom>
            <a:solidFill>
              <a:schemeClr val="tx1">
                <a:alpha val="20000"/>
              </a:schemeClr>
            </a:solidFill>
            <a:ln w="12700"/>
            <a:effectLst>
              <a:glow rad="152400">
                <a:schemeClr val="accent1">
                  <a:satMod val="175000"/>
                  <a:alpha val="40000"/>
                </a:schemeClr>
              </a:glow>
              <a:softEdge rad="254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grpSp>
      <p:grpSp>
        <p:nvGrpSpPr>
          <p:cNvPr id="11" name="Deployment pulses"/>
          <p:cNvGrpSpPr/>
          <p:nvPr/>
        </p:nvGrpSpPr>
        <p:grpSpPr>
          <a:xfrm>
            <a:off x="3425464" y="3479902"/>
            <a:ext cx="1472434" cy="1472435"/>
            <a:chOff x="3426453" y="3796423"/>
            <a:chExt cx="1472434" cy="1472435"/>
          </a:xfrm>
        </p:grpSpPr>
        <p:sp>
          <p:nvSpPr>
            <p:cNvPr id="58" name="Flowchart: Connector 57"/>
            <p:cNvSpPr/>
            <p:nvPr/>
          </p:nvSpPr>
          <p:spPr>
            <a:xfrm>
              <a:off x="3426453" y="3796423"/>
              <a:ext cx="1472434" cy="1472435"/>
            </a:xfrm>
            <a:prstGeom prst="flowChartConnector">
              <a:avLst/>
            </a:prstGeom>
            <a:solidFill>
              <a:schemeClr val="tx1">
                <a:alpha val="20000"/>
              </a:schemeClr>
            </a:solidFill>
            <a:ln w="12700"/>
            <a:effectLst>
              <a:glow rad="228600">
                <a:schemeClr val="accent1">
                  <a:satMod val="175000"/>
                  <a:alpha val="15000"/>
                </a:schemeClr>
              </a:glow>
              <a:softEdge rad="508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59" name="Flowchart: Connector 58"/>
            <p:cNvSpPr/>
            <p:nvPr/>
          </p:nvSpPr>
          <p:spPr>
            <a:xfrm>
              <a:off x="3685702" y="4055672"/>
              <a:ext cx="953937" cy="953937"/>
            </a:xfrm>
            <a:prstGeom prst="flowChartConnector">
              <a:avLst/>
            </a:prstGeom>
            <a:solidFill>
              <a:schemeClr val="tx1">
                <a:alpha val="0"/>
              </a:schemeClr>
            </a:solidFill>
            <a:ln w="12700"/>
            <a:effectLst>
              <a:glow rad="279400">
                <a:schemeClr val="accent1">
                  <a:satMod val="175000"/>
                  <a:alpha val="40000"/>
                </a:schemeClr>
              </a:glow>
              <a:softEdge rad="254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60" name="Flowchart: Connector 59"/>
            <p:cNvSpPr/>
            <p:nvPr/>
          </p:nvSpPr>
          <p:spPr>
            <a:xfrm>
              <a:off x="3685702" y="4055672"/>
              <a:ext cx="953937" cy="953937"/>
            </a:xfrm>
            <a:prstGeom prst="flowChartConnector">
              <a:avLst/>
            </a:prstGeom>
            <a:solidFill>
              <a:schemeClr val="tx1">
                <a:alpha val="20000"/>
              </a:schemeClr>
            </a:solidFill>
            <a:ln w="12700"/>
            <a:effectLst>
              <a:glow rad="152400">
                <a:schemeClr val="accent1">
                  <a:satMod val="175000"/>
                  <a:alpha val="40000"/>
                </a:schemeClr>
              </a:glow>
              <a:softEdge rad="254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grpSp>
      <p:pic>
        <p:nvPicPr>
          <p:cNvPr id="33" name="red l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778" y="3827426"/>
            <a:ext cx="8524444" cy="728889"/>
          </a:xfrm>
          <a:prstGeom prst="rect">
            <a:avLst/>
          </a:prstGeom>
        </p:spPr>
      </p:pic>
      <p:sp>
        <p:nvSpPr>
          <p:cNvPr id="38" name="Lifecycle text"/>
          <p:cNvSpPr txBox="1">
            <a:spLocks/>
          </p:cNvSpPr>
          <p:nvPr/>
        </p:nvSpPr>
        <p:spPr>
          <a:xfrm>
            <a:off x="7056516" y="4904329"/>
            <a:ext cx="2102751" cy="504819"/>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00"/>
              </a:spcBef>
              <a:spcAft>
                <a:spcPts val="0"/>
              </a:spcAft>
              <a:buClr>
                <a:srgbClr val="E1261C"/>
              </a:buClr>
              <a:buFont typeface="Arial" panose="020B0604020202020204" pitchFamily="34" charset="0"/>
              <a:buNone/>
              <a:defRPr/>
            </a:pPr>
            <a:r>
              <a:rPr lang="ru-RU" sz="1200" cap="all" dirty="0">
                <a:solidFill>
                  <a:srgbClr val="FFFFFF"/>
                </a:solidFill>
              </a:rPr>
              <a:t>ПРОДЛЕНИЕ</a:t>
            </a:r>
          </a:p>
          <a:p>
            <a:pPr marL="0" indent="0" algn="ctr">
              <a:spcBef>
                <a:spcPts val="200"/>
              </a:spcBef>
              <a:spcAft>
                <a:spcPts val="600"/>
              </a:spcAft>
              <a:buClr>
                <a:srgbClr val="E1261C"/>
              </a:buClr>
              <a:buFont typeface="Arial" panose="020B0604020202020204" pitchFamily="34" charset="0"/>
              <a:buNone/>
              <a:defRPr/>
            </a:pPr>
            <a:r>
              <a:rPr lang="ru-RU" sz="1200" cap="all" dirty="0">
                <a:solidFill>
                  <a:srgbClr val="FFFFFF"/>
                </a:solidFill>
              </a:rPr>
              <a:t>Жизненный цикл</a:t>
            </a:r>
          </a:p>
        </p:txBody>
      </p:sp>
      <p:sp>
        <p:nvSpPr>
          <p:cNvPr id="75" name="Lifecycle white circle"/>
          <p:cNvSpPr/>
          <p:nvPr/>
        </p:nvSpPr>
        <p:spPr>
          <a:xfrm>
            <a:off x="7598173" y="3776319"/>
            <a:ext cx="878400" cy="879601"/>
          </a:xfrm>
          <a:prstGeom prst="ellipse">
            <a:avLst/>
          </a:prstGeom>
          <a:solidFill>
            <a:schemeClr val="bg1"/>
          </a:solidFill>
          <a:ln w="76200">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71" name="Lifecycle Icon"/>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14164" y="3753519"/>
            <a:ext cx="1646419" cy="925200"/>
          </a:xfrm>
          <a:prstGeom prst="rect">
            <a:avLst/>
          </a:prstGeom>
        </p:spPr>
      </p:pic>
      <p:sp>
        <p:nvSpPr>
          <p:cNvPr id="36" name="Performance text"/>
          <p:cNvSpPr txBox="1">
            <a:spLocks/>
          </p:cNvSpPr>
          <p:nvPr/>
        </p:nvSpPr>
        <p:spPr>
          <a:xfrm>
            <a:off x="5057048" y="4911078"/>
            <a:ext cx="208800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00"/>
              </a:spcBef>
              <a:buClr>
                <a:srgbClr val="E1261C"/>
              </a:buClr>
              <a:buFont typeface="Arial" panose="020B0604020202020204" pitchFamily="34" charset="0"/>
              <a:buNone/>
              <a:defRPr/>
            </a:pPr>
            <a:r>
              <a:rPr lang="ru-RU" sz="1200" cap="all" dirty="0">
                <a:solidFill>
                  <a:srgbClr val="FFFFFF"/>
                </a:solidFill>
              </a:rPr>
              <a:t>ОПТИМИЗАЦИЯ</a:t>
            </a:r>
          </a:p>
          <a:p>
            <a:pPr marL="0" indent="0" algn="ctr">
              <a:spcBef>
                <a:spcPts val="200"/>
              </a:spcBef>
              <a:buClr>
                <a:srgbClr val="E1261C"/>
              </a:buClr>
              <a:buFont typeface="Arial" panose="020B0604020202020204" pitchFamily="34" charset="0"/>
              <a:buNone/>
              <a:defRPr/>
            </a:pPr>
            <a:r>
              <a:rPr lang="ru-RU" sz="1200" cap="all" dirty="0">
                <a:solidFill>
                  <a:srgbClr val="FFFFFF"/>
                </a:solidFill>
              </a:rPr>
              <a:t>ПРОИЗВОДИТЕЛЬНОСТИ</a:t>
            </a:r>
          </a:p>
        </p:txBody>
      </p:sp>
      <p:sp>
        <p:nvSpPr>
          <p:cNvPr id="73" name="Performance white circle"/>
          <p:cNvSpPr/>
          <p:nvPr/>
        </p:nvSpPr>
        <p:spPr>
          <a:xfrm>
            <a:off x="5661415" y="3776319"/>
            <a:ext cx="878400" cy="879601"/>
          </a:xfrm>
          <a:prstGeom prst="ellipse">
            <a:avLst/>
          </a:prstGeom>
          <a:solidFill>
            <a:schemeClr val="bg1"/>
          </a:solidFill>
          <a:ln w="76200">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66" name="Performance Icon"/>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77406" y="3753519"/>
            <a:ext cx="1646419" cy="925200"/>
          </a:xfrm>
          <a:prstGeom prst="rect">
            <a:avLst/>
          </a:prstGeom>
        </p:spPr>
      </p:pic>
      <p:sp>
        <p:nvSpPr>
          <p:cNvPr id="27" name="Deployment text"/>
          <p:cNvSpPr txBox="1">
            <a:spLocks/>
          </p:cNvSpPr>
          <p:nvPr/>
        </p:nvSpPr>
        <p:spPr>
          <a:xfrm>
            <a:off x="3201689" y="4911078"/>
            <a:ext cx="1842090" cy="505421"/>
          </a:xfrm>
          <a:prstGeom prst="rect">
            <a:avLst/>
          </a:prstGeom>
        </p:spPr>
        <p:txBody>
          <a:bodyPr/>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200"/>
              </a:spcBef>
              <a:buClr>
                <a:srgbClr val="E1261C"/>
              </a:buClr>
              <a:buFont typeface="Arial" panose="020B0604020202020204" pitchFamily="34" charset="0"/>
              <a:buNone/>
              <a:defRPr/>
            </a:pPr>
            <a:r>
              <a:rPr lang="ru-RU" sz="1200" cap="all" dirty="0">
                <a:solidFill>
                  <a:srgbClr val="FFFFFF"/>
                </a:solidFill>
              </a:rPr>
              <a:t>Ускорение развертывания</a:t>
            </a:r>
          </a:p>
        </p:txBody>
      </p:sp>
      <p:sp>
        <p:nvSpPr>
          <p:cNvPr id="72" name="Deployment white circle"/>
          <p:cNvSpPr/>
          <p:nvPr/>
        </p:nvSpPr>
        <p:spPr>
          <a:xfrm>
            <a:off x="3722481" y="3776319"/>
            <a:ext cx="878400" cy="879601"/>
          </a:xfrm>
          <a:prstGeom prst="ellipse">
            <a:avLst/>
          </a:prstGeom>
          <a:solidFill>
            <a:schemeClr val="bg1"/>
          </a:solidFill>
          <a:ln w="76200">
            <a:noFill/>
          </a:ln>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61" name="Deployment Icon"/>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38459" y="3753512"/>
            <a:ext cx="1646445" cy="925215"/>
          </a:xfrm>
          <a:prstGeom prst="rect">
            <a:avLst/>
          </a:prstGeom>
        </p:spPr>
      </p:pic>
      <p:sp>
        <p:nvSpPr>
          <p:cNvPr id="10" name="Main text"/>
          <p:cNvSpPr/>
          <p:nvPr/>
        </p:nvSpPr>
        <p:spPr>
          <a:xfrm>
            <a:off x="1400764" y="1641774"/>
            <a:ext cx="9288000" cy="1631216"/>
          </a:xfrm>
          <a:prstGeom prst="rect">
            <a:avLst/>
          </a:prstGeom>
        </p:spPr>
        <p:txBody>
          <a:bodyPr wrap="square">
            <a:spAutoFit/>
          </a:bodyPr>
          <a:lstStyle/>
          <a:p>
            <a:pPr algn="ctr"/>
            <a:r>
              <a:rPr lang="ru-RU" sz="3600" b="1" dirty="0">
                <a:solidFill>
                  <a:srgbClr val="FFFFFF"/>
                </a:solidFill>
              </a:rPr>
              <a:t>ЭФФЕКТИВНОЕ РЕШЕНИЕ </a:t>
            </a:r>
            <a:r>
              <a:rPr lang="en-US" sz="3600" b="1" dirty="0">
                <a:solidFill>
                  <a:srgbClr val="FFFFFF"/>
                </a:solidFill>
              </a:rPr>
              <a:t/>
            </a:r>
            <a:br>
              <a:rPr lang="en-US" sz="3600" b="1" dirty="0">
                <a:solidFill>
                  <a:srgbClr val="FFFFFF"/>
                </a:solidFill>
              </a:rPr>
            </a:br>
            <a:r>
              <a:rPr lang="ru-RU" sz="3600" b="1" dirty="0">
                <a:solidFill>
                  <a:srgbClr val="FFFFFF"/>
                </a:solidFill>
              </a:rPr>
              <a:t>СЛОЖНЫХ ЗАДАЧ</a:t>
            </a:r>
          </a:p>
          <a:p>
            <a:pPr algn="ctr"/>
            <a:r>
              <a:rPr lang="ru-RU" sz="2800" b="1" dirty="0">
                <a:solidFill>
                  <a:srgbClr val="FFFFFF"/>
                </a:solidFill>
              </a:rPr>
              <a:t>проще, быстрее, с меньшими рисками и затратами</a:t>
            </a:r>
            <a:endParaRPr lang="ru-RU" sz="2000" b="1" dirty="0">
              <a:solidFill>
                <a:srgbClr val="FFFFFF"/>
              </a:solidFill>
            </a:endParaRPr>
          </a:p>
        </p:txBody>
      </p:sp>
    </p:spTree>
    <p:extLst>
      <p:ext uri="{BB962C8B-B14F-4D97-AF65-F5344CB8AC3E}">
        <p14:creationId xmlns:p14="http://schemas.microsoft.com/office/powerpoint/2010/main" val="1202425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750"/>
                                        <p:tgtEl>
                                          <p:spTgt spid="10">
                                            <p:txEl>
                                              <p:pRg st="1" end="1"/>
                                            </p:txEl>
                                          </p:spTgt>
                                        </p:tgtEl>
                                      </p:cBhvr>
                                    </p:animEffect>
                                  </p:childTnLst>
                                </p:cTn>
                              </p:par>
                            </p:childTnLst>
                          </p:cTn>
                        </p:par>
                        <p:par>
                          <p:cTn id="12" fill="hold">
                            <p:stCondLst>
                              <p:cond delay="1750"/>
                            </p:stCondLst>
                            <p:childTnLst>
                              <p:par>
                                <p:cTn id="13" presetID="31" presetClass="entr" presetSubtype="0" fill="hold" nodeType="afterEffect">
                                  <p:stCondLst>
                                    <p:cond delay="250"/>
                                  </p:stCondLst>
                                  <p:childTnLst>
                                    <p:set>
                                      <p:cBhvr>
                                        <p:cTn id="14" dur="1" fill="hold">
                                          <p:stCondLst>
                                            <p:cond delay="0"/>
                                          </p:stCondLst>
                                        </p:cTn>
                                        <p:tgtEl>
                                          <p:spTgt spid="61"/>
                                        </p:tgtEl>
                                        <p:attrNameLst>
                                          <p:attrName>style.visibility</p:attrName>
                                        </p:attrNameLst>
                                      </p:cBhvr>
                                      <p:to>
                                        <p:strVal val="visible"/>
                                      </p:to>
                                    </p:set>
                                    <p:anim calcmode="lin" valueType="num">
                                      <p:cBhvr>
                                        <p:cTn id="15" dur="500" fill="hold"/>
                                        <p:tgtEl>
                                          <p:spTgt spid="61"/>
                                        </p:tgtEl>
                                        <p:attrNameLst>
                                          <p:attrName>ppt_w</p:attrName>
                                        </p:attrNameLst>
                                      </p:cBhvr>
                                      <p:tavLst>
                                        <p:tav tm="0">
                                          <p:val>
                                            <p:fltVal val="0"/>
                                          </p:val>
                                        </p:tav>
                                        <p:tav tm="100000">
                                          <p:val>
                                            <p:strVal val="#ppt_w"/>
                                          </p:val>
                                        </p:tav>
                                      </p:tavLst>
                                    </p:anim>
                                    <p:anim calcmode="lin" valueType="num">
                                      <p:cBhvr>
                                        <p:cTn id="16" dur="500" fill="hold"/>
                                        <p:tgtEl>
                                          <p:spTgt spid="61"/>
                                        </p:tgtEl>
                                        <p:attrNameLst>
                                          <p:attrName>ppt_h</p:attrName>
                                        </p:attrNameLst>
                                      </p:cBhvr>
                                      <p:tavLst>
                                        <p:tav tm="0">
                                          <p:val>
                                            <p:fltVal val="0"/>
                                          </p:val>
                                        </p:tav>
                                        <p:tav tm="100000">
                                          <p:val>
                                            <p:strVal val="#ppt_h"/>
                                          </p:val>
                                        </p:tav>
                                      </p:tavLst>
                                    </p:anim>
                                    <p:anim calcmode="lin" valueType="num">
                                      <p:cBhvr>
                                        <p:cTn id="17" dur="500" fill="hold"/>
                                        <p:tgtEl>
                                          <p:spTgt spid="61"/>
                                        </p:tgtEl>
                                        <p:attrNameLst>
                                          <p:attrName>style.rotation</p:attrName>
                                        </p:attrNameLst>
                                      </p:cBhvr>
                                      <p:tavLst>
                                        <p:tav tm="0">
                                          <p:val>
                                            <p:fltVal val="90"/>
                                          </p:val>
                                        </p:tav>
                                        <p:tav tm="100000">
                                          <p:val>
                                            <p:fltVal val="0"/>
                                          </p:val>
                                        </p:tav>
                                      </p:tavLst>
                                    </p:anim>
                                    <p:animEffect transition="in" filter="fade">
                                      <p:cBhvr>
                                        <p:cTn id="18" dur="500"/>
                                        <p:tgtEl>
                                          <p:spTgt spid="61"/>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1000"/>
                                        <p:tgtEl>
                                          <p:spTgt spid="72"/>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par>
                          <p:cTn id="26" fill="hold">
                            <p:stCondLst>
                              <p:cond delay="3500"/>
                            </p:stCondLst>
                            <p:childTnLst>
                              <p:par>
                                <p:cTn id="27" presetID="31" presetClass="entr" presetSubtype="0" fill="hold" nodeType="afterEffect">
                                  <p:stCondLst>
                                    <p:cond delay="250"/>
                                  </p:stCondLst>
                                  <p:childTnLst>
                                    <p:set>
                                      <p:cBhvr>
                                        <p:cTn id="28" dur="1" fill="hold">
                                          <p:stCondLst>
                                            <p:cond delay="0"/>
                                          </p:stCondLst>
                                        </p:cTn>
                                        <p:tgtEl>
                                          <p:spTgt spid="66"/>
                                        </p:tgtEl>
                                        <p:attrNameLst>
                                          <p:attrName>style.visibility</p:attrName>
                                        </p:attrNameLst>
                                      </p:cBhvr>
                                      <p:to>
                                        <p:strVal val="visible"/>
                                      </p:to>
                                    </p:set>
                                    <p:anim calcmode="lin" valueType="num">
                                      <p:cBhvr>
                                        <p:cTn id="29" dur="500" fill="hold"/>
                                        <p:tgtEl>
                                          <p:spTgt spid="66"/>
                                        </p:tgtEl>
                                        <p:attrNameLst>
                                          <p:attrName>ppt_w</p:attrName>
                                        </p:attrNameLst>
                                      </p:cBhvr>
                                      <p:tavLst>
                                        <p:tav tm="0">
                                          <p:val>
                                            <p:fltVal val="0"/>
                                          </p:val>
                                        </p:tav>
                                        <p:tav tm="100000">
                                          <p:val>
                                            <p:strVal val="#ppt_w"/>
                                          </p:val>
                                        </p:tav>
                                      </p:tavLst>
                                    </p:anim>
                                    <p:anim calcmode="lin" valueType="num">
                                      <p:cBhvr>
                                        <p:cTn id="30" dur="500" fill="hold"/>
                                        <p:tgtEl>
                                          <p:spTgt spid="66"/>
                                        </p:tgtEl>
                                        <p:attrNameLst>
                                          <p:attrName>ppt_h</p:attrName>
                                        </p:attrNameLst>
                                      </p:cBhvr>
                                      <p:tavLst>
                                        <p:tav tm="0">
                                          <p:val>
                                            <p:fltVal val="0"/>
                                          </p:val>
                                        </p:tav>
                                        <p:tav tm="100000">
                                          <p:val>
                                            <p:strVal val="#ppt_h"/>
                                          </p:val>
                                        </p:tav>
                                      </p:tavLst>
                                    </p:anim>
                                    <p:anim calcmode="lin" valueType="num">
                                      <p:cBhvr>
                                        <p:cTn id="31" dur="500" fill="hold"/>
                                        <p:tgtEl>
                                          <p:spTgt spid="66"/>
                                        </p:tgtEl>
                                        <p:attrNameLst>
                                          <p:attrName>style.rotation</p:attrName>
                                        </p:attrNameLst>
                                      </p:cBhvr>
                                      <p:tavLst>
                                        <p:tav tm="0">
                                          <p:val>
                                            <p:fltVal val="90"/>
                                          </p:val>
                                        </p:tav>
                                        <p:tav tm="100000">
                                          <p:val>
                                            <p:fltVal val="0"/>
                                          </p:val>
                                        </p:tav>
                                      </p:tavLst>
                                    </p:anim>
                                    <p:animEffect transition="in" filter="fade">
                                      <p:cBhvr>
                                        <p:cTn id="32" dur="500"/>
                                        <p:tgtEl>
                                          <p:spTgt spid="66"/>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1000"/>
                                        <p:tgtEl>
                                          <p:spTgt spid="73"/>
                                        </p:tgtEl>
                                      </p:cBhvr>
                                    </p:animEffect>
                                  </p:childTnLst>
                                </p:cTn>
                              </p:par>
                            </p:childTnLst>
                          </p:cTn>
                        </p:par>
                        <p:par>
                          <p:cTn id="36" fill="hold">
                            <p:stCondLst>
                              <p:cond delay="475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par>
                          <p:cTn id="40" fill="hold">
                            <p:stCondLst>
                              <p:cond delay="5250"/>
                            </p:stCondLst>
                            <p:childTnLst>
                              <p:par>
                                <p:cTn id="41" presetID="31" presetClass="entr" presetSubtype="0" fill="hold" nodeType="afterEffect">
                                  <p:stCondLst>
                                    <p:cond delay="250"/>
                                  </p:stCondLst>
                                  <p:childTnLst>
                                    <p:set>
                                      <p:cBhvr>
                                        <p:cTn id="42" dur="1" fill="hold">
                                          <p:stCondLst>
                                            <p:cond delay="0"/>
                                          </p:stCondLst>
                                        </p:cTn>
                                        <p:tgtEl>
                                          <p:spTgt spid="71"/>
                                        </p:tgtEl>
                                        <p:attrNameLst>
                                          <p:attrName>style.visibility</p:attrName>
                                        </p:attrNameLst>
                                      </p:cBhvr>
                                      <p:to>
                                        <p:strVal val="visible"/>
                                      </p:to>
                                    </p:set>
                                    <p:anim calcmode="lin" valueType="num">
                                      <p:cBhvr>
                                        <p:cTn id="43" dur="500" fill="hold"/>
                                        <p:tgtEl>
                                          <p:spTgt spid="71"/>
                                        </p:tgtEl>
                                        <p:attrNameLst>
                                          <p:attrName>ppt_w</p:attrName>
                                        </p:attrNameLst>
                                      </p:cBhvr>
                                      <p:tavLst>
                                        <p:tav tm="0">
                                          <p:val>
                                            <p:fltVal val="0"/>
                                          </p:val>
                                        </p:tav>
                                        <p:tav tm="100000">
                                          <p:val>
                                            <p:strVal val="#ppt_w"/>
                                          </p:val>
                                        </p:tav>
                                      </p:tavLst>
                                    </p:anim>
                                    <p:anim calcmode="lin" valueType="num">
                                      <p:cBhvr>
                                        <p:cTn id="44" dur="500" fill="hold"/>
                                        <p:tgtEl>
                                          <p:spTgt spid="71"/>
                                        </p:tgtEl>
                                        <p:attrNameLst>
                                          <p:attrName>ppt_h</p:attrName>
                                        </p:attrNameLst>
                                      </p:cBhvr>
                                      <p:tavLst>
                                        <p:tav tm="0">
                                          <p:val>
                                            <p:fltVal val="0"/>
                                          </p:val>
                                        </p:tav>
                                        <p:tav tm="100000">
                                          <p:val>
                                            <p:strVal val="#ppt_h"/>
                                          </p:val>
                                        </p:tav>
                                      </p:tavLst>
                                    </p:anim>
                                    <p:anim calcmode="lin" valueType="num">
                                      <p:cBhvr>
                                        <p:cTn id="45" dur="500" fill="hold"/>
                                        <p:tgtEl>
                                          <p:spTgt spid="71"/>
                                        </p:tgtEl>
                                        <p:attrNameLst>
                                          <p:attrName>style.rotation</p:attrName>
                                        </p:attrNameLst>
                                      </p:cBhvr>
                                      <p:tavLst>
                                        <p:tav tm="0">
                                          <p:val>
                                            <p:fltVal val="90"/>
                                          </p:val>
                                        </p:tav>
                                        <p:tav tm="100000">
                                          <p:val>
                                            <p:fltVal val="0"/>
                                          </p:val>
                                        </p:tav>
                                      </p:tavLst>
                                    </p:anim>
                                    <p:animEffect transition="in" filter="fade">
                                      <p:cBhvr>
                                        <p:cTn id="46" dur="500"/>
                                        <p:tgtEl>
                                          <p:spTgt spid="71"/>
                                        </p:tgtEl>
                                      </p:cBhvr>
                                    </p:animEffect>
                                  </p:childTnLst>
                                </p:cTn>
                              </p:par>
                              <p:par>
                                <p:cTn id="47" presetID="10" presetClass="entr" presetSubtype="0" fill="hold" grpId="0" nodeType="withEffect">
                                  <p:stCondLst>
                                    <p:cond delay="25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1000"/>
                                        <p:tgtEl>
                                          <p:spTgt spid="75"/>
                                        </p:tgtEl>
                                      </p:cBhvr>
                                    </p:animEffect>
                                  </p:childTnLst>
                                </p:cTn>
                              </p:par>
                            </p:childTnLst>
                          </p:cTn>
                        </p:par>
                        <p:par>
                          <p:cTn id="50" fill="hold">
                            <p:stCondLst>
                              <p:cond delay="6500"/>
                            </p:stCondLst>
                            <p:childTnLst>
                              <p:par>
                                <p:cTn id="51" presetID="10" presetClass="entr" presetSubtype="0" fill="hold" grpId="0"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par>
                                <p:cTn id="54" presetID="22" presetClass="entr" presetSubtype="8" fill="hold" nodeType="withEffect">
                                  <p:stCondLst>
                                    <p:cond delay="1500"/>
                                  </p:stCondLst>
                                  <p:childTnLst>
                                    <p:set>
                                      <p:cBhvr>
                                        <p:cTn id="55" dur="1" fill="hold">
                                          <p:stCondLst>
                                            <p:cond delay="0"/>
                                          </p:stCondLst>
                                        </p:cTn>
                                        <p:tgtEl>
                                          <p:spTgt spid="33"/>
                                        </p:tgtEl>
                                        <p:attrNameLst>
                                          <p:attrName>style.visibility</p:attrName>
                                        </p:attrNameLst>
                                      </p:cBhvr>
                                      <p:to>
                                        <p:strVal val="visible"/>
                                      </p:to>
                                    </p:set>
                                    <p:animEffect transition="in" filter="wipe(left)">
                                      <p:cBhvr>
                                        <p:cTn id="56" dur="3500"/>
                                        <p:tgtEl>
                                          <p:spTgt spid="33"/>
                                        </p:tgtEl>
                                      </p:cBhvr>
                                    </p:animEffect>
                                  </p:childTnLst>
                                </p:cTn>
                              </p:par>
                              <p:par>
                                <p:cTn id="57" presetID="6" presetClass="entr" presetSubtype="32" fill="hold" nodeType="withEffect">
                                  <p:stCondLst>
                                    <p:cond delay="2000"/>
                                  </p:stCondLst>
                                  <p:childTnLst>
                                    <p:set>
                                      <p:cBhvr>
                                        <p:cTn id="58" dur="1" fill="hold">
                                          <p:stCondLst>
                                            <p:cond delay="0"/>
                                          </p:stCondLst>
                                        </p:cTn>
                                        <p:tgtEl>
                                          <p:spTgt spid="11"/>
                                        </p:tgtEl>
                                        <p:attrNameLst>
                                          <p:attrName>style.visibility</p:attrName>
                                        </p:attrNameLst>
                                      </p:cBhvr>
                                      <p:to>
                                        <p:strVal val="visible"/>
                                      </p:to>
                                    </p:set>
                                    <p:animEffect transition="in" filter="circle(out)">
                                      <p:cBhvr>
                                        <p:cTn id="59" dur="1000"/>
                                        <p:tgtEl>
                                          <p:spTgt spid="11"/>
                                        </p:tgtEl>
                                      </p:cBhvr>
                                    </p:animEffect>
                                  </p:childTnLst>
                                </p:cTn>
                              </p:par>
                              <p:par>
                                <p:cTn id="60" presetID="6" presetClass="entr" presetSubtype="32" fill="hold" nodeType="withEffect">
                                  <p:stCondLst>
                                    <p:cond delay="2750"/>
                                  </p:stCondLst>
                                  <p:childTnLst>
                                    <p:set>
                                      <p:cBhvr>
                                        <p:cTn id="61" dur="1" fill="hold">
                                          <p:stCondLst>
                                            <p:cond delay="0"/>
                                          </p:stCondLst>
                                        </p:cTn>
                                        <p:tgtEl>
                                          <p:spTgt spid="9"/>
                                        </p:tgtEl>
                                        <p:attrNameLst>
                                          <p:attrName>style.visibility</p:attrName>
                                        </p:attrNameLst>
                                      </p:cBhvr>
                                      <p:to>
                                        <p:strVal val="visible"/>
                                      </p:to>
                                    </p:set>
                                    <p:animEffect transition="in" filter="circle(out)">
                                      <p:cBhvr>
                                        <p:cTn id="62" dur="1000"/>
                                        <p:tgtEl>
                                          <p:spTgt spid="9"/>
                                        </p:tgtEl>
                                      </p:cBhvr>
                                    </p:animEffect>
                                  </p:childTnLst>
                                </p:cTn>
                              </p:par>
                              <p:par>
                                <p:cTn id="63" presetID="6" presetClass="entr" presetSubtype="32" fill="hold" nodeType="withEffect">
                                  <p:stCondLst>
                                    <p:cond delay="3500"/>
                                  </p:stCondLst>
                                  <p:childTnLst>
                                    <p:set>
                                      <p:cBhvr>
                                        <p:cTn id="64" dur="1" fill="hold">
                                          <p:stCondLst>
                                            <p:cond delay="0"/>
                                          </p:stCondLst>
                                        </p:cTn>
                                        <p:tgtEl>
                                          <p:spTgt spid="8"/>
                                        </p:tgtEl>
                                        <p:attrNameLst>
                                          <p:attrName>style.visibility</p:attrName>
                                        </p:attrNameLst>
                                      </p:cBhvr>
                                      <p:to>
                                        <p:strVal val="visible"/>
                                      </p:to>
                                    </p:set>
                                    <p:animEffect transition="in" filter="circle(out)">
                                      <p:cBhvr>
                                        <p:cTn id="6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75" grpId="0" animBg="1"/>
      <p:bldP spid="36" grpId="0"/>
      <p:bldP spid="73" grpId="0" animBg="1"/>
      <p:bldP spid="27" grpId="0"/>
      <p:bldP spid="72" grpId="0" animBg="1"/>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3"/>
          </p:nvPr>
        </p:nvSpPr>
        <p:spPr/>
        <p:txBody>
          <a:bodyPr/>
          <a:lstStyle/>
          <a:p>
            <a:pPr>
              <a:defRPr/>
            </a:pPr>
            <a:fld id="{EDB926B2-095E-4571-A4EA-B3D2263F082D}" type="slidenum">
              <a:rPr lang="en-US" smtClean="0">
                <a:solidFill>
                  <a:srgbClr val="FFFFFF"/>
                </a:solidFill>
              </a:rPr>
              <a:pPr>
                <a:defRPr/>
              </a:pPr>
              <a:t>8</a:t>
            </a:fld>
            <a:endParaRPr lang="ru-RU" dirty="0">
              <a:solidFill>
                <a:srgbClr val="FFFFFF"/>
              </a:solidFill>
            </a:endParaRPr>
          </a:p>
        </p:txBody>
      </p:sp>
      <p:sp>
        <p:nvSpPr>
          <p:cNvPr id="2" name="Title 1"/>
          <p:cNvSpPr>
            <a:spLocks noGrp="1"/>
          </p:cNvSpPr>
          <p:nvPr>
            <p:ph type="title"/>
          </p:nvPr>
        </p:nvSpPr>
        <p:spPr>
          <a:xfrm>
            <a:off x="496184" y="245464"/>
            <a:ext cx="10507948" cy="983900"/>
          </a:xfrm>
        </p:spPr>
        <p:txBody>
          <a:bodyPr/>
          <a:lstStyle/>
          <a:p>
            <a:r>
              <a:rPr lang="ru-RU" b="0" spc="100" dirty="0"/>
              <a:t>УСКОРЕНИЕ РАЗВЕРТЫВАНИЯ</a:t>
            </a:r>
            <a:r>
              <a:rPr dirty="0"/>
              <a:t/>
            </a:r>
            <a:br>
              <a:rPr dirty="0"/>
            </a:br>
            <a:r>
              <a:rPr lang="ru-RU" sz="1500" dirty="0">
                <a:solidFill>
                  <a:srgbClr val="FF0000"/>
                </a:solidFill>
              </a:rPr>
              <a:t>Однократная проверка решения. Развертывание на всех устройствах. </a:t>
            </a:r>
            <a:r>
              <a:rPr lang="ru-RU" sz="1500" dirty="0">
                <a:solidFill>
                  <a:schemeClr val="accent3"/>
                </a:solidFill>
              </a:rPr>
              <a:t>Быстрее, проще и с меньшими затратами.</a:t>
            </a:r>
          </a:p>
        </p:txBody>
      </p:sp>
      <p:grpSp>
        <p:nvGrpSpPr>
          <p:cNvPr id="5" name="Pulses"/>
          <p:cNvGrpSpPr/>
          <p:nvPr/>
        </p:nvGrpSpPr>
        <p:grpSpPr>
          <a:xfrm>
            <a:off x="4146106" y="1737368"/>
            <a:ext cx="3889708" cy="3889708"/>
            <a:chOff x="4146106" y="1737368"/>
            <a:chExt cx="3889708" cy="3889708"/>
          </a:xfrm>
        </p:grpSpPr>
        <p:sp>
          <p:nvSpPr>
            <p:cNvPr id="69" name="Flowchart: Connector 68"/>
            <p:cNvSpPr/>
            <p:nvPr/>
          </p:nvSpPr>
          <p:spPr>
            <a:xfrm>
              <a:off x="4146106" y="1737368"/>
              <a:ext cx="3889708" cy="3889708"/>
            </a:xfrm>
            <a:prstGeom prst="flowChartConnector">
              <a:avLst/>
            </a:prstGeom>
            <a:ln w="12700"/>
            <a:effectLst>
              <a:glow rad="508000">
                <a:schemeClr val="accent1">
                  <a:satMod val="175000"/>
                  <a:alpha val="20000"/>
                </a:schemeClr>
              </a:glow>
              <a:softEdge rad="1270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70" name="Flowchart: Connector 69"/>
            <p:cNvSpPr/>
            <p:nvPr/>
          </p:nvSpPr>
          <p:spPr>
            <a:xfrm>
              <a:off x="4830960" y="2422222"/>
              <a:ext cx="2520000" cy="2520000"/>
            </a:xfrm>
            <a:prstGeom prst="flowChartConnector">
              <a:avLst/>
            </a:prstGeom>
            <a:ln w="12700"/>
            <a:effectLst>
              <a:glow rad="685800">
                <a:schemeClr val="accent1">
                  <a:satMod val="175000"/>
                  <a:alpha val="40000"/>
                </a:schemeClr>
              </a:glow>
              <a:softEdge rad="635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sp>
          <p:nvSpPr>
            <p:cNvPr id="71" name="Flowchart: Connector 70"/>
            <p:cNvSpPr/>
            <p:nvPr/>
          </p:nvSpPr>
          <p:spPr>
            <a:xfrm>
              <a:off x="4830960" y="2422222"/>
              <a:ext cx="2520000" cy="2520000"/>
            </a:xfrm>
            <a:prstGeom prst="flowChartConnector">
              <a:avLst/>
            </a:prstGeom>
            <a:ln w="12700"/>
            <a:effectLst>
              <a:glow rad="317500">
                <a:schemeClr val="accent1">
                  <a:satMod val="175000"/>
                  <a:alpha val="40000"/>
                </a:schemeClr>
              </a:glow>
              <a:softEdge rad="63500"/>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grpSp>
      <p:pic>
        <p:nvPicPr>
          <p:cNvPr id="24" name="Deploment ico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13654" y="2471643"/>
            <a:ext cx="4349388" cy="2444126"/>
          </a:xfrm>
          <a:prstGeom prst="rect">
            <a:avLst/>
          </a:prstGeom>
        </p:spPr>
      </p:pic>
      <p:sp>
        <p:nvSpPr>
          <p:cNvPr id="27" name="Freeform 1"/>
          <p:cNvSpPr/>
          <p:nvPr/>
        </p:nvSpPr>
        <p:spPr>
          <a:xfrm>
            <a:off x="804210" y="1526570"/>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20" name="Text 1"/>
          <p:cNvSpPr>
            <a:spLocks noGrp="1"/>
          </p:cNvSpPr>
          <p:nvPr>
            <p:ph sz="quarter" idx="12"/>
          </p:nvPr>
        </p:nvSpPr>
        <p:spPr>
          <a:xfrm>
            <a:off x="1909821" y="1531402"/>
            <a:ext cx="1903734" cy="1288469"/>
          </a:xfrm>
        </p:spPr>
        <p:txBody>
          <a:bodyPr anchor="ctr" anchorCtr="0"/>
          <a:lstStyle/>
          <a:p>
            <a:pPr marL="0" indent="0" algn="ctr">
              <a:buNone/>
            </a:pPr>
            <a:r>
              <a:rPr lang="ru-RU" sz="1500" b="1" dirty="0">
                <a:solidFill>
                  <a:schemeClr val="bg1"/>
                </a:solidFill>
              </a:rPr>
              <a:t>Авто- инициализация</a:t>
            </a:r>
            <a:r>
              <a:rPr lang="en-US" sz="1500" b="1" dirty="0">
                <a:solidFill>
                  <a:schemeClr val="bg1"/>
                </a:solidFill>
              </a:rPr>
              <a:t/>
            </a:r>
            <a:br>
              <a:rPr lang="en-US" sz="1500" b="1" dirty="0">
                <a:solidFill>
                  <a:schemeClr val="bg1"/>
                </a:solidFill>
              </a:rPr>
            </a:br>
            <a:r>
              <a:rPr lang="ru-RU" sz="1500" b="1" dirty="0">
                <a:solidFill>
                  <a:schemeClr val="bg1"/>
                </a:solidFill>
              </a:rPr>
              <a:t>(Enterprise Provisioner)</a:t>
            </a:r>
          </a:p>
        </p:txBody>
      </p:sp>
      <p:grpSp>
        <p:nvGrpSpPr>
          <p:cNvPr id="12" name="Group 1"/>
          <p:cNvGrpSpPr/>
          <p:nvPr/>
        </p:nvGrpSpPr>
        <p:grpSpPr>
          <a:xfrm>
            <a:off x="3666699" y="1489227"/>
            <a:ext cx="1389635" cy="1385017"/>
            <a:chOff x="3666699" y="1489227"/>
            <a:chExt cx="1389635" cy="1385017"/>
          </a:xfrm>
        </p:grpSpPr>
        <p:sp>
          <p:nvSpPr>
            <p:cNvPr id="4" name="Oval 1"/>
            <p:cNvSpPr/>
            <p:nvPr/>
          </p:nvSpPr>
          <p:spPr>
            <a:xfrm>
              <a:off x="3821517" y="1635636"/>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15" name="Icon 1"/>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666699" y="1489227"/>
              <a:ext cx="1389635" cy="1385017"/>
            </a:xfrm>
            <a:prstGeom prst="rect">
              <a:avLst/>
            </a:prstGeom>
          </p:spPr>
        </p:pic>
      </p:grpSp>
      <p:sp>
        <p:nvSpPr>
          <p:cNvPr id="40" name="Freeform 2"/>
          <p:cNvSpPr/>
          <p:nvPr/>
        </p:nvSpPr>
        <p:spPr>
          <a:xfrm>
            <a:off x="171862" y="3040696"/>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42" name="Text 2"/>
          <p:cNvSpPr txBox="1">
            <a:spLocks/>
          </p:cNvSpPr>
          <p:nvPr/>
        </p:nvSpPr>
        <p:spPr>
          <a:xfrm>
            <a:off x="1307939" y="3045528"/>
            <a:ext cx="1896418"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Редактор настроек (Settings Editor)</a:t>
            </a:r>
          </a:p>
        </p:txBody>
      </p:sp>
      <p:grpSp>
        <p:nvGrpSpPr>
          <p:cNvPr id="11" name="Group 2"/>
          <p:cNvGrpSpPr/>
          <p:nvPr/>
        </p:nvGrpSpPr>
        <p:grpSpPr>
          <a:xfrm>
            <a:off x="3035503" y="3019471"/>
            <a:ext cx="1389635" cy="1385017"/>
            <a:chOff x="2855884" y="3019471"/>
            <a:chExt cx="1389635" cy="1385017"/>
          </a:xfrm>
        </p:grpSpPr>
        <p:sp>
          <p:nvSpPr>
            <p:cNvPr id="41" name="Oval 2"/>
            <p:cNvSpPr/>
            <p:nvPr/>
          </p:nvSpPr>
          <p:spPr>
            <a:xfrm>
              <a:off x="3009550" y="3149762"/>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16" name="Icon 2"/>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855884" y="3019471"/>
              <a:ext cx="1389635" cy="1385017"/>
            </a:xfrm>
            <a:prstGeom prst="rect">
              <a:avLst/>
            </a:prstGeom>
          </p:spPr>
        </p:pic>
      </p:grpSp>
      <p:sp>
        <p:nvSpPr>
          <p:cNvPr id="44" name="Freeform 3"/>
          <p:cNvSpPr/>
          <p:nvPr/>
        </p:nvSpPr>
        <p:spPr>
          <a:xfrm>
            <a:off x="804210" y="4548723"/>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46" name="Text 3"/>
          <p:cNvSpPr txBox="1">
            <a:spLocks/>
          </p:cNvSpPr>
          <p:nvPr/>
        </p:nvSpPr>
        <p:spPr>
          <a:xfrm>
            <a:off x="1608882" y="4553555"/>
            <a:ext cx="2262548"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Центр управления данными инициализации (Staging Hub)</a:t>
            </a:r>
          </a:p>
        </p:txBody>
      </p:sp>
      <p:grpSp>
        <p:nvGrpSpPr>
          <p:cNvPr id="10" name="Group 3"/>
          <p:cNvGrpSpPr/>
          <p:nvPr/>
        </p:nvGrpSpPr>
        <p:grpSpPr>
          <a:xfrm>
            <a:off x="3684810" y="4482174"/>
            <a:ext cx="1389635" cy="1389635"/>
            <a:chOff x="3684810" y="4482174"/>
            <a:chExt cx="1389635" cy="1389635"/>
          </a:xfrm>
        </p:grpSpPr>
        <p:sp>
          <p:nvSpPr>
            <p:cNvPr id="45" name="Oval 3"/>
            <p:cNvSpPr/>
            <p:nvPr/>
          </p:nvSpPr>
          <p:spPr>
            <a:xfrm>
              <a:off x="3821517" y="4657789"/>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18" name="Icon 3"/>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684810" y="4482174"/>
              <a:ext cx="1389635" cy="1389635"/>
            </a:xfrm>
            <a:prstGeom prst="rect">
              <a:avLst/>
            </a:prstGeom>
          </p:spPr>
        </p:pic>
      </p:grpSp>
      <p:sp>
        <p:nvSpPr>
          <p:cNvPr id="60" name="Freeform 4"/>
          <p:cNvSpPr/>
          <p:nvPr/>
        </p:nvSpPr>
        <p:spPr>
          <a:xfrm flipH="1">
            <a:off x="7175500" y="1526705"/>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62" name="Text 4"/>
          <p:cNvSpPr txBox="1">
            <a:spLocks/>
          </p:cNvSpPr>
          <p:nvPr/>
        </p:nvSpPr>
        <p:spPr>
          <a:xfrm>
            <a:off x="8401531" y="1531537"/>
            <a:ext cx="1776850"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Редактор клавиатур (Keypad Creator)</a:t>
            </a:r>
          </a:p>
        </p:txBody>
      </p:sp>
      <p:grpSp>
        <p:nvGrpSpPr>
          <p:cNvPr id="9" name="Group 4"/>
          <p:cNvGrpSpPr/>
          <p:nvPr/>
        </p:nvGrpSpPr>
        <p:grpSpPr>
          <a:xfrm>
            <a:off x="7157033" y="1498019"/>
            <a:ext cx="1389635" cy="1389635"/>
            <a:chOff x="7157033" y="1498019"/>
            <a:chExt cx="1389635" cy="1389635"/>
          </a:xfrm>
        </p:grpSpPr>
        <p:sp>
          <p:nvSpPr>
            <p:cNvPr id="61" name="Oval 4"/>
            <p:cNvSpPr/>
            <p:nvPr/>
          </p:nvSpPr>
          <p:spPr>
            <a:xfrm>
              <a:off x="7311851" y="1635771"/>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19" name="Icon 4"/>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157033" y="1498019"/>
              <a:ext cx="1389635" cy="1389635"/>
            </a:xfrm>
            <a:prstGeom prst="rect">
              <a:avLst/>
            </a:prstGeom>
          </p:spPr>
        </p:pic>
      </p:grpSp>
      <p:sp>
        <p:nvSpPr>
          <p:cNvPr id="52" name="Freeform 5"/>
          <p:cNvSpPr/>
          <p:nvPr/>
        </p:nvSpPr>
        <p:spPr>
          <a:xfrm flipH="1">
            <a:off x="7821991" y="3040696"/>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54" name="Text 5"/>
          <p:cNvSpPr txBox="1">
            <a:spLocks/>
          </p:cNvSpPr>
          <p:nvPr/>
        </p:nvSpPr>
        <p:spPr>
          <a:xfrm>
            <a:off x="9048022" y="3045528"/>
            <a:ext cx="1762732"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Мастер настройки (Setup Wizard)</a:t>
            </a:r>
          </a:p>
        </p:txBody>
      </p:sp>
      <p:grpSp>
        <p:nvGrpSpPr>
          <p:cNvPr id="8" name="Group 5"/>
          <p:cNvGrpSpPr/>
          <p:nvPr/>
        </p:nvGrpSpPr>
        <p:grpSpPr>
          <a:xfrm>
            <a:off x="7805833" y="2985785"/>
            <a:ext cx="1385017" cy="1389635"/>
            <a:chOff x="7805833" y="2985785"/>
            <a:chExt cx="1385017" cy="1389635"/>
          </a:xfrm>
        </p:grpSpPr>
        <p:sp>
          <p:nvSpPr>
            <p:cNvPr id="53" name="Oval 5"/>
            <p:cNvSpPr/>
            <p:nvPr/>
          </p:nvSpPr>
          <p:spPr>
            <a:xfrm>
              <a:off x="7958342" y="3149762"/>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21" name="Icon 5"/>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805833" y="2985785"/>
              <a:ext cx="1385017" cy="1389635"/>
            </a:xfrm>
            <a:prstGeom prst="rect">
              <a:avLst/>
            </a:prstGeom>
          </p:spPr>
        </p:pic>
      </p:grpSp>
      <p:sp>
        <p:nvSpPr>
          <p:cNvPr id="63" name="Freeform 6"/>
          <p:cNvSpPr/>
          <p:nvPr/>
        </p:nvSpPr>
        <p:spPr>
          <a:xfrm flipH="1">
            <a:off x="7175500" y="4559299"/>
            <a:ext cx="4233658" cy="1298133"/>
          </a:xfrm>
          <a:custGeom>
            <a:avLst/>
            <a:gdLst>
              <a:gd name="connsiteX0" fmla="*/ 0 w 4233658"/>
              <a:gd name="connsiteY0" fmla="*/ 0 h 1298133"/>
              <a:gd name="connsiteX1" fmla="*/ 3600000 w 4233658"/>
              <a:gd name="connsiteY1" fmla="*/ 0 h 1298133"/>
              <a:gd name="connsiteX2" fmla="*/ 3600000 w 4233658"/>
              <a:gd name="connsiteY2" fmla="*/ 3579 h 1298133"/>
              <a:gd name="connsiteX3" fmla="*/ 3716253 w 4233658"/>
              <a:gd name="connsiteY3" fmla="*/ 15298 h 1298133"/>
              <a:gd name="connsiteX4" fmla="*/ 4233658 w 4233658"/>
              <a:gd name="connsiteY4" fmla="*/ 650133 h 1298133"/>
              <a:gd name="connsiteX5" fmla="*/ 3585658 w 4233658"/>
              <a:gd name="connsiteY5" fmla="*/ 1298133 h 1298133"/>
              <a:gd name="connsiteX6" fmla="*/ 3564499 w 4233658"/>
              <a:gd name="connsiteY6" fmla="*/ 1296000 h 1298133"/>
              <a:gd name="connsiteX7" fmla="*/ 0 w 4233658"/>
              <a:gd name="connsiteY7" fmla="*/ 1296000 h 129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658" h="1298133">
                <a:moveTo>
                  <a:pt x="0" y="0"/>
                </a:moveTo>
                <a:lnTo>
                  <a:pt x="3600000" y="0"/>
                </a:lnTo>
                <a:lnTo>
                  <a:pt x="3600000" y="3579"/>
                </a:lnTo>
                <a:lnTo>
                  <a:pt x="3716253" y="15298"/>
                </a:lnTo>
                <a:cubicBezTo>
                  <a:pt x="4011536" y="75722"/>
                  <a:pt x="4233658" y="336987"/>
                  <a:pt x="4233658" y="650133"/>
                </a:cubicBezTo>
                <a:cubicBezTo>
                  <a:pt x="4233658" y="1008014"/>
                  <a:pt x="3943539" y="1298133"/>
                  <a:pt x="3585658" y="1298133"/>
                </a:cubicBezTo>
                <a:lnTo>
                  <a:pt x="3564499" y="1296000"/>
                </a:lnTo>
                <a:lnTo>
                  <a:pt x="0" y="1296000"/>
                </a:lnTo>
                <a:close/>
              </a:path>
            </a:pathLst>
          </a:custGeom>
          <a:gradFill flip="none" rotWithShape="1">
            <a:gsLst>
              <a:gs pos="0">
                <a:schemeClr val="bg1"/>
              </a:gs>
              <a:gs pos="60000">
                <a:schemeClr val="bg1">
                  <a:lumMod val="65000"/>
                </a:schemeClr>
              </a:gs>
            </a:gsLst>
            <a:lin ang="0" scaled="1"/>
            <a:tileRect/>
          </a:gradFill>
          <a:ln w="12700">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rgbClr val="707070"/>
              </a:solidFill>
            </a:endParaRPr>
          </a:p>
        </p:txBody>
      </p:sp>
      <p:sp>
        <p:nvSpPr>
          <p:cNvPr id="65" name="Text 6"/>
          <p:cNvSpPr txBox="1">
            <a:spLocks/>
          </p:cNvSpPr>
          <p:nvPr/>
        </p:nvSpPr>
        <p:spPr>
          <a:xfrm>
            <a:off x="8378381" y="4564131"/>
            <a:ext cx="1800000" cy="1288469"/>
          </a:xfrm>
          <a:prstGeom prst="rect">
            <a:avLst/>
          </a:prstGeom>
        </p:spPr>
        <p:txBody>
          <a:bodyPr anchor="ctr" anchorCtr="0"/>
          <a:lstStyle>
            <a:lvl1pPr marL="169863" indent="-169863" algn="l" defTabSz="457200" rtl="0" eaLnBrk="0" fontAlgn="base" hangingPunct="0">
              <a:spcBef>
                <a:spcPct val="20000"/>
              </a:spcBef>
              <a:spcAft>
                <a:spcPct val="0"/>
              </a:spcAft>
              <a:buClr>
                <a:schemeClr val="accent1"/>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Clr>
                <a:schemeClr val="accent3"/>
              </a:buClr>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chemeClr val="accent3"/>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4pPr>
            <a:lvl5pPr marL="2057400" indent="-228600" algn="l" defTabSz="457200" rtl="0" eaLnBrk="0" fontAlgn="base" hangingPunct="0">
              <a:spcBef>
                <a:spcPct val="20000"/>
              </a:spcBef>
              <a:spcAft>
                <a:spcPct val="0"/>
              </a:spcAft>
              <a:buClr>
                <a:schemeClr val="accent3"/>
              </a:buClr>
              <a:buFont typeface="Arial" panose="020B0604020202020204" pitchFamily="34" charset="0"/>
              <a:buChar char="»"/>
              <a:defRPr sz="1400" kern="1200">
                <a:solidFill>
                  <a:schemeClr val="tx1"/>
                </a:solidFill>
                <a:latin typeface="Arial" panose="020B0604020202020204" pitchFamily="34" charset="0"/>
                <a:ea typeface="Helvetica Neue"/>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E1261C"/>
              </a:buClr>
              <a:buFont typeface="Arial" panose="020B0604020202020204" pitchFamily="34" charset="0"/>
              <a:buNone/>
            </a:pPr>
            <a:r>
              <a:rPr lang="ru-RU" sz="1500" b="1" dirty="0">
                <a:solidFill>
                  <a:srgbClr val="FFFFFF"/>
                </a:solidFill>
              </a:rPr>
              <a:t>Безопасная инициализация</a:t>
            </a:r>
          </a:p>
        </p:txBody>
      </p:sp>
      <p:grpSp>
        <p:nvGrpSpPr>
          <p:cNvPr id="7" name="Group 6"/>
          <p:cNvGrpSpPr/>
          <p:nvPr/>
        </p:nvGrpSpPr>
        <p:grpSpPr>
          <a:xfrm>
            <a:off x="7157033" y="4522797"/>
            <a:ext cx="1385017" cy="1389635"/>
            <a:chOff x="7157033" y="4522797"/>
            <a:chExt cx="1385017" cy="1389635"/>
          </a:xfrm>
        </p:grpSpPr>
        <p:sp>
          <p:nvSpPr>
            <p:cNvPr id="64" name="Oval 6"/>
            <p:cNvSpPr/>
            <p:nvPr/>
          </p:nvSpPr>
          <p:spPr>
            <a:xfrm>
              <a:off x="7311851" y="4668365"/>
              <a:ext cx="1080000" cy="1080000"/>
            </a:xfrm>
            <a:prstGeom prst="ellipse">
              <a:avLst/>
            </a:prstGeom>
            <a:gradFill flip="none" rotWithShape="1">
              <a:gsLst>
                <a:gs pos="0">
                  <a:schemeClr val="bg2">
                    <a:lumMod val="95000"/>
                  </a:schemeClr>
                </a:gs>
                <a:gs pos="50000">
                  <a:schemeClr val="bg2">
                    <a:lumMod val="95000"/>
                  </a:schemeClr>
                </a:gs>
                <a:gs pos="100000">
                  <a:schemeClr val="lt1">
                    <a:shade val="100000"/>
                    <a:satMod val="115000"/>
                  </a:schemeClr>
                </a:gs>
              </a:gsLst>
              <a:path path="circle">
                <a:fillToRect r="100000" b="100000"/>
              </a:path>
              <a:tileRect l="-100000" t="-100000"/>
            </a:gradFill>
            <a:ln w="25400">
              <a:solidFill>
                <a:schemeClr val="bg1"/>
              </a:solidFill>
            </a:ln>
            <a:effectLst>
              <a:outerShdw blurRad="50800" dist="76200" dir="2700000" algn="ctr" rotWithShape="0">
                <a:schemeClr val="tx1">
                  <a:lumMod val="50000"/>
                  <a:lumOff val="50000"/>
                </a:schemeClr>
              </a:out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dirty="0">
                <a:solidFill>
                  <a:srgbClr val="707070"/>
                </a:solidFill>
              </a:endParaRPr>
            </a:p>
          </p:txBody>
        </p:sp>
        <p:pic>
          <p:nvPicPr>
            <p:cNvPr id="17" name="Icon 6"/>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7157033" y="4522797"/>
              <a:ext cx="1385017" cy="1389635"/>
            </a:xfrm>
            <a:prstGeom prst="rect">
              <a:avLst/>
            </a:prstGeom>
          </p:spPr>
        </p:pic>
      </p:grpSp>
    </p:spTree>
    <p:extLst>
      <p:ext uri="{BB962C8B-B14F-4D97-AF65-F5344CB8AC3E}">
        <p14:creationId xmlns:p14="http://schemas.microsoft.com/office/powerpoint/2010/main" val="3186446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heme/theme1.xml><?xml version="1.0" encoding="utf-8"?>
<a:theme xmlns:a="http://schemas.openxmlformats.org/drawingml/2006/main" name="Honeywell Single Image Cover">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A46E5CB9-61F2-4002-8D5D-82FCE510D994}"/>
    </a:ext>
  </a:extLst>
</a:theme>
</file>

<file path=ppt/theme/theme10.xml><?xml version="1.0" encoding="utf-8"?>
<a:theme xmlns:a="http://schemas.openxmlformats.org/drawingml/2006/main" name="6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11.xml><?xml version="1.0" encoding="utf-8"?>
<a:theme xmlns:a="http://schemas.openxmlformats.org/drawingml/2006/main" name="7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12.xml><?xml version="1.0" encoding="utf-8"?>
<a:theme xmlns:a="http://schemas.openxmlformats.org/drawingml/2006/main" name="9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 3" id="{40202467-D9A4-47B6-B2E6-FA12DFD1B81E}" vid="{AE24073B-A2ED-4DB6-9062-A9ECDE013912}"/>
    </a:ext>
  </a:extLst>
</a:theme>
</file>

<file path=ppt/theme/theme13.xml><?xml version="1.0" encoding="utf-8"?>
<a:theme xmlns:a="http://schemas.openxmlformats.org/drawingml/2006/main" name="8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14.xml><?xml version="1.0" encoding="utf-8"?>
<a:theme xmlns:a="http://schemas.openxmlformats.org/drawingml/2006/main" name="10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 3" id="{40202467-D9A4-47B6-B2E6-FA12DFD1B81E}" vid="{E72726E8-4228-4EF4-AD7C-8FFB7AA9BEC9}"/>
    </a:ext>
  </a:extLst>
</a:theme>
</file>

<file path=ppt/theme/theme15.xml><?xml version="1.0" encoding="utf-8"?>
<a:theme xmlns:a="http://schemas.openxmlformats.org/drawingml/2006/main" name="11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Enterprise Mobile Template (16x9).potx" id="{EA63DECD-3ED8-4A12-ACEF-C3F95D0BE9A5}" vid="{A30CF249-1DB7-4CC2-B6BF-1ACE557B7EF6}"/>
    </a:ext>
  </a:extLst>
</a:theme>
</file>

<file path=ppt/theme/theme16.xml><?xml version="1.0" encoding="utf-8"?>
<a:theme xmlns:a="http://schemas.openxmlformats.org/drawingml/2006/main" name="12_Honeywell Theme">
  <a:themeElements>
    <a:clrScheme name="Honeywell Branded Colors">
      <a:dk1>
        <a:srgbClr val="000000"/>
      </a:dk1>
      <a:lt1>
        <a:srgbClr val="FFFFFF"/>
      </a:lt1>
      <a:dk2>
        <a:srgbClr val="E1261C"/>
      </a:dk2>
      <a:lt2>
        <a:srgbClr val="FFFFFF"/>
      </a:lt2>
      <a:accent1>
        <a:srgbClr val="000000"/>
      </a:accent1>
      <a:accent2>
        <a:srgbClr val="707070"/>
      </a:accent2>
      <a:accent3>
        <a:srgbClr val="E1261C"/>
      </a:accent3>
      <a:accent4>
        <a:srgbClr val="F37021"/>
      </a:accent4>
      <a:accent5>
        <a:srgbClr val="FFC627"/>
      </a:accent5>
      <a:accent6>
        <a:srgbClr val="1792E5"/>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9525" cmpd="sng">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16x9 Wide PPT Template V3.potx" id="{73184923-A1C4-42B5-ACC8-8267F8FADF06}" vid="{C6C24B3B-730B-44DC-9F1B-D001ED4ED7F1}"/>
    </a:ext>
  </a:extLst>
</a:theme>
</file>

<file path=ppt/theme/theme17.xml><?xml version="1.0" encoding="utf-8"?>
<a:theme xmlns:a="http://schemas.openxmlformats.org/drawingml/2006/main" name="4_Honeywell Single Image Cover">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A46E5CB9-61F2-4002-8D5D-82FCE510D994}"/>
    </a:ext>
  </a:extLst>
</a:theme>
</file>

<file path=ppt/theme/theme18.xml><?xml version="1.0" encoding="utf-8"?>
<a:theme xmlns:a="http://schemas.openxmlformats.org/drawingml/2006/main" name="T&amp;L">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A46E5CB9-61F2-4002-8D5D-82FCE510D994}"/>
    </a:ext>
  </a:extLst>
</a:theme>
</file>

<file path=ppt/theme/theme19.xml><?xml version="1.0" encoding="utf-8"?>
<a:theme xmlns:a="http://schemas.openxmlformats.org/drawingml/2006/main" name="13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2.xml><?xml version="1.0" encoding="utf-8"?>
<a:theme xmlns:a="http://schemas.openxmlformats.org/drawingml/2006/main" name="1_Honeywell Single Image Cover">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A46E5CB9-61F2-4002-8D5D-82FCE510D994}"/>
    </a:ext>
  </a:extLst>
</a:theme>
</file>

<file path=ppt/theme/theme20.xml><?xml version="1.0" encoding="utf-8"?>
<a:theme xmlns:a="http://schemas.openxmlformats.org/drawingml/2006/main" name="16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21.xml><?xml version="1.0" encoding="utf-8"?>
<a:theme xmlns:a="http://schemas.openxmlformats.org/drawingml/2006/main" name="18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22.xml><?xml version="1.0" encoding="utf-8"?>
<a:theme xmlns:a="http://schemas.openxmlformats.org/drawingml/2006/main" name="4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23.xml><?xml version="1.0" encoding="utf-8"?>
<a:theme xmlns:a="http://schemas.openxmlformats.org/drawingml/2006/main" name="Honeywell PPT Template 16X9 Wide V3.5">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FF3B1608-4820-49AC-A191-42C42200868D}"/>
    </a:ext>
  </a:extLst>
</a:theme>
</file>

<file path=ppt/theme/theme24.xml><?xml version="1.0" encoding="utf-8"?>
<a:theme xmlns:a="http://schemas.openxmlformats.org/drawingml/2006/main" name="19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25.xml><?xml version="1.0" encoding="utf-8"?>
<a:theme xmlns:a="http://schemas.openxmlformats.org/drawingml/2006/main" name="20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26.xml><?xml version="1.0" encoding="utf-8"?>
<a:theme xmlns:a="http://schemas.openxmlformats.org/drawingml/2006/main" name="21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27.xml><?xml version="1.0" encoding="utf-8"?>
<a:theme xmlns:a="http://schemas.openxmlformats.org/drawingml/2006/main" name="1_T&amp;L">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A46E5CB9-61F2-4002-8D5D-82FCE510D994}"/>
    </a:ext>
  </a:extLst>
</a:theme>
</file>

<file path=ppt/theme/theme28.xml><?xml version="1.0" encoding="utf-8"?>
<a:theme xmlns:a="http://schemas.openxmlformats.org/drawingml/2006/main" name="22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29.xml><?xml version="1.0" encoding="utf-8"?>
<a:theme xmlns:a="http://schemas.openxmlformats.org/drawingml/2006/main" name="23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3.xml><?xml version="1.0" encoding="utf-8"?>
<a:theme xmlns:a="http://schemas.openxmlformats.org/drawingml/2006/main" name="2_Honeywell Single Image Cover">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A46E5CB9-61F2-4002-8D5D-82FCE510D994}"/>
    </a:ext>
  </a:extLst>
</a:theme>
</file>

<file path=ppt/theme/theme30.xml><?xml version="1.0" encoding="utf-8"?>
<a:theme xmlns:a="http://schemas.openxmlformats.org/drawingml/2006/main" name="24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31.xml><?xml version="1.0" encoding="utf-8"?>
<a:theme xmlns:a="http://schemas.openxmlformats.org/drawingml/2006/main" name="25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32.xml><?xml version="1.0" encoding="utf-8"?>
<a:theme xmlns:a="http://schemas.openxmlformats.org/drawingml/2006/main" name="26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33.xml><?xml version="1.0" encoding="utf-8"?>
<a:theme xmlns:a="http://schemas.openxmlformats.org/drawingml/2006/main" name="2_T&amp;L">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A46E5CB9-61F2-4002-8D5D-82FCE510D994}"/>
    </a:ext>
  </a:extLst>
</a:theme>
</file>

<file path=ppt/theme/theme3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Honeywell Single Image Cover">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A46E5CB9-61F2-4002-8D5D-82FCE510D994}"/>
    </a:ext>
  </a:extLst>
</a:theme>
</file>

<file path=ppt/theme/theme5.xml><?xml version="1.0" encoding="utf-8"?>
<a:theme xmlns:a="http://schemas.openxmlformats.org/drawingml/2006/main" name="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6.xml><?xml version="1.0" encoding="utf-8"?>
<a:theme xmlns:a="http://schemas.openxmlformats.org/drawingml/2006/main" name="1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5D0043DD-25DB-4999-8F41-D9CD3E5D122F}"/>
    </a:ext>
  </a:extLst>
</a:theme>
</file>

<file path=ppt/theme/theme7.xml><?xml version="1.0" encoding="utf-8"?>
<a:theme xmlns:a="http://schemas.openxmlformats.org/drawingml/2006/main" name="2_Honeywell Theme">
  <a:themeElements>
    <a:clrScheme name="Honeywell Branded Colors">
      <a:dk1>
        <a:srgbClr val="000000"/>
      </a:dk1>
      <a:lt1>
        <a:srgbClr val="FFFFFF"/>
      </a:lt1>
      <a:dk2>
        <a:srgbClr val="E1261C"/>
      </a:dk2>
      <a:lt2>
        <a:srgbClr val="FFFFFF"/>
      </a:lt2>
      <a:accent1>
        <a:srgbClr val="000000"/>
      </a:accent1>
      <a:accent2>
        <a:srgbClr val="707070"/>
      </a:accent2>
      <a:accent3>
        <a:srgbClr val="E1261C"/>
      </a:accent3>
      <a:accent4>
        <a:srgbClr val="F37021"/>
      </a:accent4>
      <a:accent5>
        <a:srgbClr val="FFC627"/>
      </a:accent5>
      <a:accent6>
        <a:srgbClr val="1792E5"/>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9525" cmpd="sng">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16x9 Wide PPT Template V3" id="{3F61ED81-2503-4025-8C12-CB44D450A2E3}" vid="{4D8E1601-5408-403B-9FC1-E19B4672F6F2}"/>
    </a:ext>
  </a:extLst>
</a:theme>
</file>

<file path=ppt/theme/theme8.xml><?xml version="1.0" encoding="utf-8"?>
<a:theme xmlns:a="http://schemas.openxmlformats.org/drawingml/2006/main" name="3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9.xml><?xml version="1.0" encoding="utf-8"?>
<a:theme xmlns:a="http://schemas.openxmlformats.org/drawingml/2006/main" name="5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Override1.xml><?xml version="1.0" encoding="utf-8"?>
<a:themeOverride xmlns:a="http://schemas.openxmlformats.org/drawingml/2006/main">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EB125E098E7F49A0205A16AC239CE8" ma:contentTypeVersion="0" ma:contentTypeDescription="Create a new document." ma:contentTypeScope="" ma:versionID="73d8c0722a46478c40824ebff996163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2F97E6-7246-4D3F-A6BE-BC3C155E1C5B}">
  <ds:schemaRefs>
    <ds:schemaRef ds:uri="http://www.w3.org/2001/XMLSchema"/>
    <ds:schemaRef ds:uri="http://www.boldonjames.com/2008/01/sie/internal/label"/>
  </ds:schemaRefs>
</ds:datastoreItem>
</file>

<file path=customXml/itemProps2.xml><?xml version="1.0" encoding="utf-8"?>
<ds:datastoreItem xmlns:ds="http://schemas.openxmlformats.org/officeDocument/2006/customXml" ds:itemID="{7B3FB1CA-469E-4324-9C07-766BF09E0FD9}">
  <ds:schemaRefs>
    <ds:schemaRef ds:uri="http://www.w3.org/XML/1998/namespace"/>
    <ds:schemaRef ds:uri="http://schemas.microsoft.com/office/2006/metadata/propertie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9A711268-4532-4FB9-8196-23D231793A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Honeywell PPT Template 16X9 Wide V3.8</Template>
  <TotalTime>1224</TotalTime>
  <Words>1746</Words>
  <Application>Microsoft Office PowerPoint</Application>
  <PresentationFormat>Widescreen</PresentationFormat>
  <Paragraphs>266</Paragraphs>
  <Slides>22</Slides>
  <Notes>18</Notes>
  <HiddenSlides>0</HiddenSlides>
  <MMClips>1</MMClips>
  <ScaleCrop>false</ScaleCrop>
  <HeadingPairs>
    <vt:vector size="8" baseType="variant">
      <vt:variant>
        <vt:lpstr>Fonts Used</vt:lpstr>
      </vt:variant>
      <vt:variant>
        <vt:i4>13</vt:i4>
      </vt:variant>
      <vt:variant>
        <vt:lpstr>Theme</vt:lpstr>
      </vt:variant>
      <vt:variant>
        <vt:i4>33</vt:i4>
      </vt:variant>
      <vt:variant>
        <vt:lpstr>Embedded OLE Servers</vt:lpstr>
      </vt:variant>
      <vt:variant>
        <vt:i4>1</vt:i4>
      </vt:variant>
      <vt:variant>
        <vt:lpstr>Slide Titles</vt:lpstr>
      </vt:variant>
      <vt:variant>
        <vt:i4>22</vt:i4>
      </vt:variant>
    </vt:vector>
  </HeadingPairs>
  <TitlesOfParts>
    <vt:vector size="69" baseType="lpstr">
      <vt:lpstr>ＭＳ Ｐゴシック</vt:lpstr>
      <vt:lpstr>ＭＳ Ｐゴシック</vt:lpstr>
      <vt:lpstr>宋体</vt:lpstr>
      <vt:lpstr>Arial</vt:lpstr>
      <vt:lpstr>Calibri</vt:lpstr>
      <vt:lpstr>Cooper Black</vt:lpstr>
      <vt:lpstr>Courier New</vt:lpstr>
      <vt:lpstr>Helvetica 55 Roman</vt:lpstr>
      <vt:lpstr>Helvetica Neue</vt:lpstr>
      <vt:lpstr>HelveticaNeue BoldCond</vt:lpstr>
      <vt:lpstr>HelveticaNeue MediumCond</vt:lpstr>
      <vt:lpstr>Wingdings</vt:lpstr>
      <vt:lpstr>ヒラギノ角ゴ Pro W3</vt:lpstr>
      <vt:lpstr>Honeywell Single Image Cover</vt:lpstr>
      <vt:lpstr>1_Honeywell Single Image Cover</vt:lpstr>
      <vt:lpstr>2_Honeywell Single Image Cover</vt:lpstr>
      <vt:lpstr>3_Honeywell Single Image Cover</vt:lpstr>
      <vt:lpstr>Honeywell Theme</vt:lpstr>
      <vt:lpstr>1_Honeywell Theme</vt:lpstr>
      <vt:lpstr>2_Honeywell Theme</vt:lpstr>
      <vt:lpstr>3_Honeywell Theme</vt:lpstr>
      <vt:lpstr>5_Honeywell Theme</vt:lpstr>
      <vt:lpstr>6_Honeywell Theme</vt:lpstr>
      <vt:lpstr>7_Honeywell Theme</vt:lpstr>
      <vt:lpstr>9_Honeywell Theme</vt:lpstr>
      <vt:lpstr>8_Honeywell Theme</vt:lpstr>
      <vt:lpstr>10_Honeywell Theme</vt:lpstr>
      <vt:lpstr>11_Honeywell Theme</vt:lpstr>
      <vt:lpstr>12_Honeywell Theme</vt:lpstr>
      <vt:lpstr>4_Honeywell Single Image Cover</vt:lpstr>
      <vt:lpstr>T&amp;L</vt:lpstr>
      <vt:lpstr>13_Honeywell Theme</vt:lpstr>
      <vt:lpstr>16_Honeywell Theme</vt:lpstr>
      <vt:lpstr>18_Honeywell Theme</vt:lpstr>
      <vt:lpstr>4_Honeywell Theme</vt:lpstr>
      <vt:lpstr>Honeywell PPT Template 16X9 Wide V3.5</vt:lpstr>
      <vt:lpstr>19_Honeywell Theme</vt:lpstr>
      <vt:lpstr>20_Honeywell Theme</vt:lpstr>
      <vt:lpstr>21_Honeywell Theme</vt:lpstr>
      <vt:lpstr>1_T&amp;L</vt:lpstr>
      <vt:lpstr>22_Honeywell Theme</vt:lpstr>
      <vt:lpstr>23_Honeywell Theme</vt:lpstr>
      <vt:lpstr>24_Honeywell Theme</vt:lpstr>
      <vt:lpstr>25_Honeywell Theme</vt:lpstr>
      <vt:lpstr>26_Honeywell Theme</vt:lpstr>
      <vt:lpstr>2_T&amp;L</vt:lpstr>
      <vt:lpstr>think-cell Slide</vt:lpstr>
      <vt:lpstr>PowerPoint Presentation</vt:lpstr>
      <vt:lpstr>Цифровые технологии в центре внимания Honeywell</vt:lpstr>
      <vt:lpstr>2017: рынок сказал свое слово</vt:lpstr>
      <vt:lpstr>Слабые места </vt:lpstr>
      <vt:lpstr>PowerPoint Presentation</vt:lpstr>
      <vt:lpstr>PowerPoint Presentation</vt:lpstr>
      <vt:lpstr>PowerPoint Presentation</vt:lpstr>
      <vt:lpstr>Mobility Edge Унифицированная платформа для мобильных вычислений </vt:lpstr>
      <vt:lpstr>УСКОРЕНИЕ РАЗВЕРТЫВАНИЯ Однократная проверка решения. Развертывание на всех устройствах. Быстрее, проще и с меньшими затратами.</vt:lpstr>
      <vt:lpstr>ОПТИМИЗАЦИЯ ПРОИЗВОДИТЕЛЬНОСТИ Средства оптимизации производительности. Ускорение сбора данных, обеспечение безопасности  и расширение возможностей для общения между работниками.  </vt:lpstr>
      <vt:lpstr>ПРОДЛЕНИЕ ЖИЗНЕННОГО ЦИКЛА Совместимость с последующими версиями. Задел на будущее.  Снижение общей стоимости владения и минимум хлопот. </vt:lpstr>
      <vt:lpstr>Модель жизненного цикла операционной системы Android на платформе EDGE</vt:lpstr>
      <vt:lpstr>Почему актуален переход на новые выпуски ОС Android?  </vt:lpstr>
      <vt:lpstr>Сертифицирован однажды, применяется многократно Mobility Edge SOM</vt:lpstr>
      <vt:lpstr>Устройства на платформе Mobility Edge</vt:lpstr>
      <vt:lpstr>Платформа EDA: оптимальное решение для простых задач</vt:lpstr>
      <vt:lpstr>Honeywell EDA +  Cleverence «Mobile SMARTS: Магазин 15»  </vt:lpstr>
      <vt:lpstr>ПРИЛОЖЕНИЯ PowerTools </vt:lpstr>
      <vt:lpstr>ПРИЛОЖЕНИЯ PowerTools</vt:lpstr>
      <vt:lpstr>Когда необходимо предлагать продукты Mobility EDGE и  Когда необходимо предлагать продукты EDA</vt:lpstr>
      <vt:lpstr>Почему Honeywell?</vt:lpstr>
      <vt:lpstr>PowerPoint Presentation</vt:lpstr>
    </vt:vector>
  </TitlesOfParts>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Hovenweep, Ryan</dc:creator>
  <cp:lastModifiedBy>Piskunov, Denis</cp:lastModifiedBy>
  <cp:revision>334</cp:revision>
  <cp:lastPrinted>2017-09-26T14:59:29Z</cp:lastPrinted>
  <dcterms:created xsi:type="dcterms:W3CDTF">2017-02-20T20:15:31Z</dcterms:created>
  <dcterms:modified xsi:type="dcterms:W3CDTF">2018-05-22T18:16:36Z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32119aae-57f2-4d7d-a307-88f2055e1be6 </vt:lpwstr>
  </property>
  <property fmtid="{D5CDD505-2E9C-101B-9397-08002B2CF9AE}" pid="3" name="bjSaver">
    <vt:lpwstr>C6yyvslE/cipFLfbT8VtR7D11cRej5tm</vt:lpwstr>
  </property>
  <property fmtid="{D5CDD505-2E9C-101B-9397-08002B2CF9AE}" pid="4" name="bjDocumentLabelXML">
    <vt:lpwstr>&lt;?xml version="1.0" encoding="us-ascii"?&gt;&lt;sisl xmlns:xsi="http://www.w3.org/2001/XMLSchema-instance" xmlns:xsd="http://www.w3.org/2001/XMLSchema" sislVersion="0" policy="bf276872-af07-4968-a71d-1c83e80bd0bf" xmlns="http://www.boldonjames.com/2008/01/sie/i</vt:lpwstr>
  </property>
  <property fmtid="{D5CDD505-2E9C-101B-9397-08002B2CF9AE}" pid="5" name="bjDocumentLabelXML-0">
    <vt:lpwstr>nternal/label"&gt;&lt;element uid="id_protectivemarking_protect" value="" /&gt;&lt;/sisl&gt;</vt:lpwstr>
  </property>
  <property fmtid="{D5CDD505-2E9C-101B-9397-08002B2CF9AE}" pid="6" name="bjDocumentSecurityLabel">
    <vt:lpwstr>Honeywell Internal</vt:lpwstr>
  </property>
  <property fmtid="{D5CDD505-2E9C-101B-9397-08002B2CF9AE}" pid="7" name="BJClassification">
    <vt:lpwstr>Honeywell Internal</vt:lpwstr>
  </property>
</Properties>
</file>